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7" r:id="rId6"/>
  </p:sldMasterIdLst>
  <p:notesMasterIdLst>
    <p:notesMasterId r:id="rId42"/>
  </p:notesMasterIdLst>
  <p:sldIdLst>
    <p:sldId id="319" r:id="rId7"/>
    <p:sldId id="258" r:id="rId8"/>
    <p:sldId id="274" r:id="rId9"/>
    <p:sldId id="275" r:id="rId10"/>
    <p:sldId id="259" r:id="rId11"/>
    <p:sldId id="270" r:id="rId12"/>
    <p:sldId id="279" r:id="rId13"/>
    <p:sldId id="281" r:id="rId14"/>
    <p:sldId id="276" r:id="rId15"/>
    <p:sldId id="308" r:id="rId16"/>
    <p:sldId id="271" r:id="rId17"/>
    <p:sldId id="285" r:id="rId18"/>
    <p:sldId id="282" r:id="rId19"/>
    <p:sldId id="305" r:id="rId20"/>
    <p:sldId id="295" r:id="rId21"/>
    <p:sldId id="306" r:id="rId22"/>
    <p:sldId id="296" r:id="rId23"/>
    <p:sldId id="307" r:id="rId24"/>
    <p:sldId id="286" r:id="rId25"/>
    <p:sldId id="277" r:id="rId26"/>
    <p:sldId id="300" r:id="rId27"/>
    <p:sldId id="309" r:id="rId28"/>
    <p:sldId id="298" r:id="rId29"/>
    <p:sldId id="311" r:id="rId30"/>
    <p:sldId id="310" r:id="rId31"/>
    <p:sldId id="323" r:id="rId32"/>
    <p:sldId id="301" r:id="rId33"/>
    <p:sldId id="302" r:id="rId34"/>
    <p:sldId id="303" r:id="rId35"/>
    <p:sldId id="304" r:id="rId36"/>
    <p:sldId id="280" r:id="rId37"/>
    <p:sldId id="315" r:id="rId38"/>
    <p:sldId id="320" r:id="rId39"/>
    <p:sldId id="321" r:id="rId40"/>
    <p:sldId id="32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5D70CA44-BF5F-44B8-98A1-8BEA639D7DF3}">
          <p14:sldIdLst>
            <p14:sldId id="319"/>
          </p14:sldIdLst>
        </p14:section>
        <p14:section name="Substance Use Module" id="{2B46E545-9445-45A4-80DA-F762ED363FCF}">
          <p14:sldIdLst>
            <p14:sldId id="258"/>
            <p14:sldId id="274"/>
            <p14:sldId id="275"/>
          </p14:sldIdLst>
        </p14:section>
        <p14:section name="Minds On" id="{EB517A41-597D-4FA9-ADD1-63EC57D1AE23}">
          <p14:sldIdLst>
            <p14:sldId id="259"/>
            <p14:sldId id="270"/>
            <p14:sldId id="279"/>
            <p14:sldId id="281"/>
          </p14:sldIdLst>
        </p14:section>
        <p14:section name="Action" id="{772E4AD5-BADF-4D6E-B029-46A56D6DA7D1}">
          <p14:sldIdLst>
            <p14:sldId id="276"/>
            <p14:sldId id="308"/>
            <p14:sldId id="271"/>
            <p14:sldId id="285"/>
            <p14:sldId id="282"/>
            <p14:sldId id="305"/>
            <p14:sldId id="295"/>
            <p14:sldId id="306"/>
            <p14:sldId id="296"/>
            <p14:sldId id="307"/>
            <p14:sldId id="286"/>
          </p14:sldIdLst>
        </p14:section>
        <p14:section name="Consolidation" id="{CD878A80-3139-4ABB-A9E9-491E9360E282}">
          <p14:sldIdLst>
            <p14:sldId id="277"/>
            <p14:sldId id="300"/>
            <p14:sldId id="309"/>
            <p14:sldId id="298"/>
            <p14:sldId id="311"/>
            <p14:sldId id="310"/>
            <p14:sldId id="323"/>
            <p14:sldId id="301"/>
            <p14:sldId id="302"/>
            <p14:sldId id="303"/>
            <p14:sldId id="304"/>
            <p14:sldId id="280"/>
          </p14:sldIdLst>
        </p14:section>
        <p14:section name="Optional slides" id="{9F82EA06-23CE-4CEC-9E60-5B15414F0689}">
          <p14:sldIdLst>
            <p14:sldId id="315"/>
            <p14:sldId id="320"/>
            <p14:sldId id="321"/>
            <p14:sldId id="322"/>
          </p14:sldIdLst>
        </p14:section>
      </p14:sectionLst>
    </p:ext>
    <p:ext uri="{EFAFB233-063F-42B5-8137-9DF3F51BA10A}">
      <p15:sldGuideLst xmlns:p15="http://schemas.microsoft.com/office/powerpoint/2012/main">
        <p15:guide id="1" orient="horz" pos="1296" userDrawn="1">
          <p15:clr>
            <a:srgbClr val="A4A3A4"/>
          </p15:clr>
        </p15:guide>
        <p15:guide id="2" pos="240" userDrawn="1">
          <p15:clr>
            <a:srgbClr val="A4A3A4"/>
          </p15:clr>
        </p15:guide>
        <p15:guide id="3" orient="horz" pos="16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63A77-E355-1540-D6FC-B07BA5E7DF0A}" name="Susan Sweet" initials="SS" userId="S::ssweet@smho-smso.ca::3f3b0d9c-fbb5-47a8-87c2-549a2adf9766" providerId="AD"/>
  <p188:author id="{4ACC1299-42B4-AD27-543F-0F7F49EDF5B1}" name="Dani Rathwell" initials="DR" userId="S::drathwell@smho-smso.ca::5bddd778-fade-48a8-b9ca-6c498db8f14e" providerId="AD"/>
  <p188:author id="{2F0BDAAC-7411-6F87-4B46-6B1B7591DF94}" name="Deborah Shackell" initials="DS" userId="S::dshackell@smho-smso.ca::f728b972-0379-4f9a-98f5-caf5dad6c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EEFCD9"/>
    <a:srgbClr val="FFF2CC"/>
    <a:srgbClr val="DCCCE0"/>
    <a:srgbClr val="C993C8"/>
    <a:srgbClr val="DF94F2"/>
    <a:srgbClr val="F1E4F7"/>
    <a:srgbClr val="8DC63F"/>
    <a:srgbClr val="F3FFE0"/>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6" autoAdjust="0"/>
    <p:restoredTop sz="76901" autoAdjust="0"/>
  </p:normalViewPr>
  <p:slideViewPr>
    <p:cSldViewPr snapToGrid="0">
      <p:cViewPr varScale="1">
        <p:scale>
          <a:sx n="82" d="100"/>
          <a:sy n="82" d="100"/>
        </p:scale>
        <p:origin x="176" y="320"/>
      </p:cViewPr>
      <p:guideLst>
        <p:guide orient="horz" pos="1296"/>
        <p:guide pos="240"/>
        <p:guide orient="horz" pos="165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0" d="100"/>
          <a:sy n="60" d="100"/>
        </p:scale>
        <p:origin x="231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An" userId="30d343cb-1f7a-4492-822a-ea12a2abe65b" providerId="ADAL" clId="{E7399B42-F773-5788-914C-176011725354}"/>
    <pc:docChg chg="undo custSel modSld">
      <pc:chgData name="Ashley An" userId="30d343cb-1f7a-4492-822a-ea12a2abe65b" providerId="ADAL" clId="{E7399B42-F773-5788-914C-176011725354}" dt="2025-10-06T19:57:59.470" v="8" actId="13244"/>
      <pc:docMkLst>
        <pc:docMk/>
      </pc:docMkLst>
      <pc:sldChg chg="modSp mod">
        <pc:chgData name="Ashley An" userId="30d343cb-1f7a-4492-822a-ea12a2abe65b" providerId="ADAL" clId="{E7399B42-F773-5788-914C-176011725354}" dt="2025-10-06T19:55:43.382" v="3" actId="962"/>
        <pc:sldMkLst>
          <pc:docMk/>
          <pc:sldMk cId="2218159401" sldId="310"/>
        </pc:sldMkLst>
        <pc:grpChg chg="mod">
          <ac:chgData name="Ashley An" userId="30d343cb-1f7a-4492-822a-ea12a2abe65b" providerId="ADAL" clId="{E7399B42-F773-5788-914C-176011725354}" dt="2025-10-06T19:55:43.382" v="3" actId="962"/>
          <ac:grpSpMkLst>
            <pc:docMk/>
            <pc:sldMk cId="2218159401" sldId="310"/>
            <ac:grpSpMk id="2" creationId="{E4770A72-8538-EE4C-8711-965549AC8D98}"/>
          </ac:grpSpMkLst>
        </pc:grpChg>
      </pc:sldChg>
      <pc:sldChg chg="modSp mod">
        <pc:chgData name="Ashley An" userId="30d343cb-1f7a-4492-822a-ea12a2abe65b" providerId="ADAL" clId="{E7399B42-F773-5788-914C-176011725354}" dt="2025-10-06T19:54:56.323" v="1" actId="1076"/>
        <pc:sldMkLst>
          <pc:docMk/>
          <pc:sldMk cId="985396316" sldId="311"/>
        </pc:sldMkLst>
        <pc:spChg chg="mod">
          <ac:chgData name="Ashley An" userId="30d343cb-1f7a-4492-822a-ea12a2abe65b" providerId="ADAL" clId="{E7399B42-F773-5788-914C-176011725354}" dt="2025-10-06T19:54:56.323" v="1" actId="1076"/>
          <ac:spMkLst>
            <pc:docMk/>
            <pc:sldMk cId="985396316" sldId="311"/>
            <ac:spMk id="10" creationId="{21F0491F-BD1D-6A4F-89F7-7D9B76ED0FA7}"/>
          </ac:spMkLst>
        </pc:spChg>
      </pc:sldChg>
      <pc:sldChg chg="modSp mod">
        <pc:chgData name="Ashley An" userId="30d343cb-1f7a-4492-822a-ea12a2abe65b" providerId="ADAL" clId="{E7399B42-F773-5788-914C-176011725354}" dt="2025-10-06T19:57:59.470" v="8" actId="13244"/>
        <pc:sldMkLst>
          <pc:docMk/>
          <pc:sldMk cId="4138465605" sldId="322"/>
        </pc:sldMkLst>
        <pc:spChg chg="ord">
          <ac:chgData name="Ashley An" userId="30d343cb-1f7a-4492-822a-ea12a2abe65b" providerId="ADAL" clId="{E7399B42-F773-5788-914C-176011725354}" dt="2025-10-06T19:57:59.470" v="8" actId="13244"/>
          <ac:spMkLst>
            <pc:docMk/>
            <pc:sldMk cId="4138465605" sldId="322"/>
            <ac:spMk id="6" creationId="{40D15B03-39E0-EECD-014E-281E7E0AEAB9}"/>
          </ac:spMkLst>
        </pc:spChg>
        <pc:picChg chg="ord">
          <ac:chgData name="Ashley An" userId="30d343cb-1f7a-4492-822a-ea12a2abe65b" providerId="ADAL" clId="{E7399B42-F773-5788-914C-176011725354}" dt="2025-10-06T19:56:34.161" v="7" actId="13244"/>
          <ac:picMkLst>
            <pc:docMk/>
            <pc:sldMk cId="4138465605" sldId="322"/>
            <ac:picMk id="7" creationId="{9E908073-8E76-68BD-4316-9EBF15F65721}"/>
          </ac:picMkLst>
        </pc:picChg>
        <pc:picChg chg="ord">
          <ac:chgData name="Ashley An" userId="30d343cb-1f7a-4492-822a-ea12a2abe65b" providerId="ADAL" clId="{E7399B42-F773-5788-914C-176011725354}" dt="2025-10-06T19:56:05.137" v="5" actId="13244"/>
          <ac:picMkLst>
            <pc:docMk/>
            <pc:sldMk cId="4138465605" sldId="322"/>
            <ac:picMk id="10" creationId="{83C2F5FB-BB09-5D16-B95A-19B617AD9858}"/>
          </ac:picMkLst>
        </pc:picChg>
        <pc:picChg chg="ord">
          <ac:chgData name="Ashley An" userId="30d343cb-1f7a-4492-822a-ea12a2abe65b" providerId="ADAL" clId="{E7399B42-F773-5788-914C-176011725354}" dt="2025-10-06T19:56:02.818" v="4" actId="13244"/>
          <ac:picMkLst>
            <pc:docMk/>
            <pc:sldMk cId="4138465605" sldId="322"/>
            <ac:picMk id="14" creationId="{6DA25736-E825-FDFC-FC19-3704143E7081}"/>
          </ac:picMkLst>
        </pc:picChg>
      </pc:sldChg>
    </pc:docChg>
  </pc:docChgLst>
  <pc:docChgLst>
    <pc:chgData name="Marsha Gillis" userId="S::mgillis@smho-smso.ca::7189d0c8-c755-4711-a03c-47324b8391a0" providerId="AD" clId="Web-{43C253AF-7E39-61EE-7DD7-1CA14D294763}"/>
    <pc:docChg chg="modSld">
      <pc:chgData name="Marsha Gillis" userId="S::mgillis@smho-smso.ca::7189d0c8-c755-4711-a03c-47324b8391a0" providerId="AD" clId="Web-{43C253AF-7E39-61EE-7DD7-1CA14D294763}" dt="2025-08-20T18:00:54.788" v="1"/>
      <pc:docMkLst>
        <pc:docMk/>
      </pc:docMkLst>
      <pc:sldChg chg="modSp">
        <pc:chgData name="Marsha Gillis" userId="S::mgillis@smho-smso.ca::7189d0c8-c755-4711-a03c-47324b8391a0" providerId="AD" clId="Web-{43C253AF-7E39-61EE-7DD7-1CA14D294763}" dt="2025-08-20T17:53:56.828" v="0"/>
        <pc:sldMkLst>
          <pc:docMk/>
          <pc:sldMk cId="4120209536" sldId="279"/>
        </pc:sldMkLst>
      </pc:sldChg>
      <pc:sldChg chg="modSp">
        <pc:chgData name="Marsha Gillis" userId="S::mgillis@smho-smso.ca::7189d0c8-c755-4711-a03c-47324b8391a0" providerId="AD" clId="Web-{43C253AF-7E39-61EE-7DD7-1CA14D294763}" dt="2025-08-20T18:00:54.788" v="1"/>
        <pc:sldMkLst>
          <pc:docMk/>
          <pc:sldMk cId="4138465605" sldId="322"/>
        </pc:sldMkLst>
      </pc:sldChg>
    </pc:docChg>
  </pc:docChgLst>
  <pc:docChgLst>
    <pc:chgData name="Dani Rathwell" userId="S::drathwell@smho-smso.ca::5bddd778-fade-48a8-b9ca-6c498db8f14e" providerId="AD" clId="Web-{28F50A53-4DE2-C043-D1FD-B8C1DB5B7BE9}"/>
    <pc:docChg chg="modSld">
      <pc:chgData name="Dani Rathwell" userId="S::drathwell@smho-smso.ca::5bddd778-fade-48a8-b9ca-6c498db8f14e" providerId="AD" clId="Web-{28F50A53-4DE2-C043-D1FD-B8C1DB5B7BE9}" dt="2025-07-22T14:39:56.733" v="3"/>
      <pc:docMkLst>
        <pc:docMk/>
      </pc:docMkLst>
      <pc:sldChg chg="modNotes">
        <pc:chgData name="Dani Rathwell" userId="S::drathwell@smho-smso.ca::5bddd778-fade-48a8-b9ca-6c498db8f14e" providerId="AD" clId="Web-{28F50A53-4DE2-C043-D1FD-B8C1DB5B7BE9}" dt="2025-07-22T14:39:13.341" v="1"/>
        <pc:sldMkLst>
          <pc:docMk/>
          <pc:sldMk cId="256633284" sldId="281"/>
        </pc:sldMkLst>
      </pc:sldChg>
      <pc:sldChg chg="modNotes">
        <pc:chgData name="Dani Rathwell" userId="S::drathwell@smho-smso.ca::5bddd778-fade-48a8-b9ca-6c498db8f14e" providerId="AD" clId="Web-{28F50A53-4DE2-C043-D1FD-B8C1DB5B7BE9}" dt="2025-07-22T14:39:56.733" v="3"/>
        <pc:sldMkLst>
          <pc:docMk/>
          <pc:sldMk cId="3366584159" sldId="319"/>
        </pc:sldMkLst>
      </pc:sldChg>
    </pc:docChg>
  </pc:docChgLst>
  <pc:docChgLst>
    <pc:chgData name="Ashley An" userId="30d343cb-1f7a-4492-822a-ea12a2abe65b" providerId="ADAL" clId="{A16EE6EA-0E7B-554F-A0BC-2DEF225B9A34}"/>
    <pc:docChg chg="undo redo custSel modSld">
      <pc:chgData name="Ashley An" userId="30d343cb-1f7a-4492-822a-ea12a2abe65b" providerId="ADAL" clId="{A16EE6EA-0E7B-554F-A0BC-2DEF225B9A34}" dt="2025-05-26T19:07:47.494" v="305"/>
      <pc:docMkLst>
        <pc:docMk/>
      </pc:docMkLst>
      <pc:sldChg chg="modSp mod">
        <pc:chgData name="Ashley An" userId="30d343cb-1f7a-4492-822a-ea12a2abe65b" providerId="ADAL" clId="{A16EE6EA-0E7B-554F-A0BC-2DEF225B9A34}" dt="2025-05-26T18:28:36.303" v="5" actId="790"/>
        <pc:sldMkLst>
          <pc:docMk/>
          <pc:sldMk cId="1162933821" sldId="258"/>
        </pc:sldMkLst>
      </pc:sldChg>
      <pc:sldChg chg="modSp mod">
        <pc:chgData name="Ashley An" userId="30d343cb-1f7a-4492-822a-ea12a2abe65b" providerId="ADAL" clId="{A16EE6EA-0E7B-554F-A0BC-2DEF225B9A34}" dt="2025-05-26T18:29:39.367" v="11" actId="1076"/>
        <pc:sldMkLst>
          <pc:docMk/>
          <pc:sldMk cId="384913246" sldId="270"/>
        </pc:sldMkLst>
      </pc:sldChg>
      <pc:sldChg chg="modSp mod">
        <pc:chgData name="Ashley An" userId="30d343cb-1f7a-4492-822a-ea12a2abe65b" providerId="ADAL" clId="{A16EE6EA-0E7B-554F-A0BC-2DEF225B9A34}" dt="2025-05-26T19:04:41.214" v="281" actId="113"/>
        <pc:sldMkLst>
          <pc:docMk/>
          <pc:sldMk cId="837554614" sldId="274"/>
        </pc:sldMkLst>
      </pc:sldChg>
      <pc:sldChg chg="modSp mod">
        <pc:chgData name="Ashley An" userId="30d343cb-1f7a-4492-822a-ea12a2abe65b" providerId="ADAL" clId="{A16EE6EA-0E7B-554F-A0BC-2DEF225B9A34}" dt="2025-05-26T19:04:36.486" v="279" actId="113"/>
        <pc:sldMkLst>
          <pc:docMk/>
          <pc:sldMk cId="366233074" sldId="275"/>
        </pc:sldMkLst>
      </pc:sldChg>
      <pc:sldChg chg="modSp mod">
        <pc:chgData name="Ashley An" userId="30d343cb-1f7a-4492-822a-ea12a2abe65b" providerId="ADAL" clId="{A16EE6EA-0E7B-554F-A0BC-2DEF225B9A34}" dt="2025-05-26T18:30:40.659" v="24" actId="14100"/>
        <pc:sldMkLst>
          <pc:docMk/>
          <pc:sldMk cId="3065396912" sldId="276"/>
        </pc:sldMkLst>
      </pc:sldChg>
      <pc:sldChg chg="modSp mod">
        <pc:chgData name="Ashley An" userId="30d343cb-1f7a-4492-822a-ea12a2abe65b" providerId="ADAL" clId="{A16EE6EA-0E7B-554F-A0BC-2DEF225B9A34}" dt="2025-05-26T18:38:05.043" v="55" actId="14100"/>
        <pc:sldMkLst>
          <pc:docMk/>
          <pc:sldMk cId="3748447440" sldId="277"/>
        </pc:sldMkLst>
      </pc:sldChg>
      <pc:sldChg chg="addSp delSp modSp mod">
        <pc:chgData name="Ashley An" userId="30d343cb-1f7a-4492-822a-ea12a2abe65b" providerId="ADAL" clId="{A16EE6EA-0E7B-554F-A0BC-2DEF225B9A34}" dt="2025-05-26T18:29:53.387" v="17" actId="478"/>
        <pc:sldMkLst>
          <pc:docMk/>
          <pc:sldMk cId="4120209536" sldId="279"/>
        </pc:sldMkLst>
      </pc:sldChg>
      <pc:sldChg chg="addSp delSp modSp mod">
        <pc:chgData name="Ashley An" userId="30d343cb-1f7a-4492-822a-ea12a2abe65b" providerId="ADAL" clId="{A16EE6EA-0E7B-554F-A0BC-2DEF225B9A34}" dt="2025-05-26T18:53:28.087" v="235" actId="20577"/>
        <pc:sldMkLst>
          <pc:docMk/>
          <pc:sldMk cId="1629682779" sldId="280"/>
        </pc:sldMkLst>
      </pc:sldChg>
      <pc:sldChg chg="addSp delSp modSp mod">
        <pc:chgData name="Ashley An" userId="30d343cb-1f7a-4492-822a-ea12a2abe65b" providerId="ADAL" clId="{A16EE6EA-0E7B-554F-A0BC-2DEF225B9A34}" dt="2025-05-26T18:30:11.347" v="23" actId="478"/>
        <pc:sldMkLst>
          <pc:docMk/>
          <pc:sldMk cId="256633284" sldId="281"/>
        </pc:sldMkLst>
      </pc:sldChg>
      <pc:sldChg chg="modSp mod modAnim">
        <pc:chgData name="Ashley An" userId="30d343cb-1f7a-4492-822a-ea12a2abe65b" providerId="ADAL" clId="{A16EE6EA-0E7B-554F-A0BC-2DEF225B9A34}" dt="2025-05-26T18:57:32.182" v="242"/>
        <pc:sldMkLst>
          <pc:docMk/>
          <pc:sldMk cId="1532343540" sldId="285"/>
        </pc:sldMkLst>
      </pc:sldChg>
      <pc:sldChg chg="addSp delSp modSp mod">
        <pc:chgData name="Ashley An" userId="30d343cb-1f7a-4492-822a-ea12a2abe65b" providerId="ADAL" clId="{A16EE6EA-0E7B-554F-A0BC-2DEF225B9A34}" dt="2025-05-26T18:36:58.076" v="52" actId="478"/>
        <pc:sldMkLst>
          <pc:docMk/>
          <pc:sldMk cId="3737051642" sldId="286"/>
        </pc:sldMkLst>
      </pc:sldChg>
      <pc:sldChg chg="modSp mod">
        <pc:chgData name="Ashley An" userId="30d343cb-1f7a-4492-822a-ea12a2abe65b" providerId="ADAL" clId="{A16EE6EA-0E7B-554F-A0BC-2DEF225B9A34}" dt="2025-05-26T18:35:01.346" v="34" actId="20577"/>
        <pc:sldMkLst>
          <pc:docMk/>
          <pc:sldMk cId="1725631963" sldId="295"/>
        </pc:sldMkLst>
      </pc:sldChg>
      <pc:sldChg chg="addSp delSp modSp mod">
        <pc:chgData name="Ashley An" userId="30d343cb-1f7a-4492-822a-ea12a2abe65b" providerId="ADAL" clId="{A16EE6EA-0E7B-554F-A0BC-2DEF225B9A34}" dt="2025-05-26T18:39:25.950" v="77" actId="20577"/>
        <pc:sldMkLst>
          <pc:docMk/>
          <pc:sldMk cId="110908583" sldId="298"/>
        </pc:sldMkLst>
      </pc:sldChg>
      <pc:sldChg chg="addSp delSp modSp mod">
        <pc:chgData name="Ashley An" userId="30d343cb-1f7a-4492-822a-ea12a2abe65b" providerId="ADAL" clId="{A16EE6EA-0E7B-554F-A0BC-2DEF225B9A34}" dt="2025-05-26T18:49:53.965" v="203" actId="478"/>
        <pc:sldMkLst>
          <pc:docMk/>
          <pc:sldMk cId="3256752642" sldId="301"/>
        </pc:sldMkLst>
      </pc:sldChg>
      <pc:sldChg chg="addSp delSp modSp mod">
        <pc:chgData name="Ashley An" userId="30d343cb-1f7a-4492-822a-ea12a2abe65b" providerId="ADAL" clId="{A16EE6EA-0E7B-554F-A0BC-2DEF225B9A34}" dt="2025-05-26T18:50:24.338" v="207" actId="478"/>
        <pc:sldMkLst>
          <pc:docMk/>
          <pc:sldMk cId="1490324312" sldId="302"/>
        </pc:sldMkLst>
      </pc:sldChg>
      <pc:sldChg chg="addSp delSp modSp mod">
        <pc:chgData name="Ashley An" userId="30d343cb-1f7a-4492-822a-ea12a2abe65b" providerId="ADAL" clId="{A16EE6EA-0E7B-554F-A0BC-2DEF225B9A34}" dt="2025-05-26T18:51:48.030" v="216" actId="790"/>
        <pc:sldMkLst>
          <pc:docMk/>
          <pc:sldMk cId="1942306948" sldId="303"/>
        </pc:sldMkLst>
      </pc:sldChg>
      <pc:sldChg chg="addSp delSp modSp mod">
        <pc:chgData name="Ashley An" userId="30d343cb-1f7a-4492-822a-ea12a2abe65b" providerId="ADAL" clId="{A16EE6EA-0E7B-554F-A0BC-2DEF225B9A34}" dt="2025-05-26T18:52:44.126" v="222" actId="20577"/>
        <pc:sldMkLst>
          <pc:docMk/>
          <pc:sldMk cId="3726733280" sldId="304"/>
        </pc:sldMkLst>
      </pc:sldChg>
      <pc:sldChg chg="modSp mod modAnim">
        <pc:chgData name="Ashley An" userId="30d343cb-1f7a-4492-822a-ea12a2abe65b" providerId="ADAL" clId="{A16EE6EA-0E7B-554F-A0BC-2DEF225B9A34}" dt="2025-05-26T18:59:17.488" v="257" actId="1038"/>
        <pc:sldMkLst>
          <pc:docMk/>
          <pc:sldMk cId="1863021103" sldId="305"/>
        </pc:sldMkLst>
      </pc:sldChg>
      <pc:sldChg chg="modSp mod modAnim">
        <pc:chgData name="Ashley An" userId="30d343cb-1f7a-4492-822a-ea12a2abe65b" providerId="ADAL" clId="{A16EE6EA-0E7B-554F-A0BC-2DEF225B9A34}" dt="2025-05-26T18:59:22.344" v="265" actId="1035"/>
        <pc:sldMkLst>
          <pc:docMk/>
          <pc:sldMk cId="1933941841" sldId="306"/>
        </pc:sldMkLst>
      </pc:sldChg>
      <pc:sldChg chg="modSp mod modAnim">
        <pc:chgData name="Ashley An" userId="30d343cb-1f7a-4492-822a-ea12a2abe65b" providerId="ADAL" clId="{A16EE6EA-0E7B-554F-A0BC-2DEF225B9A34}" dt="2025-05-26T18:59:52.878" v="273" actId="1038"/>
        <pc:sldMkLst>
          <pc:docMk/>
          <pc:sldMk cId="1989167901" sldId="307"/>
        </pc:sldMkLst>
      </pc:sldChg>
      <pc:sldChg chg="addSp delSp modSp mod">
        <pc:chgData name="Ashley An" userId="30d343cb-1f7a-4492-822a-ea12a2abe65b" providerId="ADAL" clId="{A16EE6EA-0E7B-554F-A0BC-2DEF225B9A34}" dt="2025-05-26T18:38:28.409" v="61" actId="478"/>
        <pc:sldMkLst>
          <pc:docMk/>
          <pc:sldMk cId="3261095614" sldId="309"/>
        </pc:sldMkLst>
      </pc:sldChg>
      <pc:sldChg chg="addSp modSp mod modAnim">
        <pc:chgData name="Ashley An" userId="30d343cb-1f7a-4492-822a-ea12a2abe65b" providerId="ADAL" clId="{A16EE6EA-0E7B-554F-A0BC-2DEF225B9A34}" dt="2025-05-26T19:07:42.251" v="303"/>
        <pc:sldMkLst>
          <pc:docMk/>
          <pc:sldMk cId="2218159401" sldId="310"/>
        </pc:sldMkLst>
      </pc:sldChg>
      <pc:sldChg chg="addSp delSp modSp mod modAnim">
        <pc:chgData name="Ashley An" userId="30d343cb-1f7a-4492-822a-ea12a2abe65b" providerId="ADAL" clId="{A16EE6EA-0E7B-554F-A0BC-2DEF225B9A34}" dt="2025-05-26T19:07:34.405" v="301"/>
        <pc:sldMkLst>
          <pc:docMk/>
          <pc:sldMk cId="985396316" sldId="311"/>
        </pc:sldMkLst>
      </pc:sldChg>
      <pc:sldChg chg="addSp delSp modSp mod modAnim">
        <pc:chgData name="Ashley An" userId="30d343cb-1f7a-4492-822a-ea12a2abe65b" providerId="ADAL" clId="{A16EE6EA-0E7B-554F-A0BC-2DEF225B9A34}" dt="2025-05-26T19:07:47.494" v="305"/>
        <pc:sldMkLst>
          <pc:docMk/>
          <pc:sldMk cId="3128762014" sldId="312"/>
        </pc:sldMkLst>
      </pc:sldChg>
    </pc:docChg>
  </pc:docChgLst>
  <pc:docChgLst>
    <pc:chgData name="Sarah Stright" userId="57069c07-c3a6-4c48-b057-2e87e4c75f38" providerId="ADAL" clId="{766EFB02-4080-3C4E-8EEB-830DF46C0859}"/>
    <pc:docChg chg="custSel modSld">
      <pc:chgData name="Sarah Stright" userId="57069c07-c3a6-4c48-b057-2e87e4c75f38" providerId="ADAL" clId="{766EFB02-4080-3C4E-8EEB-830DF46C0859}" dt="2025-08-12T16:51:09.781" v="51" actId="948"/>
      <pc:docMkLst>
        <pc:docMk/>
      </pc:docMkLst>
      <pc:sldChg chg="modSp mod">
        <pc:chgData name="Sarah Stright" userId="57069c07-c3a6-4c48-b057-2e87e4c75f38" providerId="ADAL" clId="{766EFB02-4080-3C4E-8EEB-830DF46C0859}" dt="2025-08-12T16:50:41.907" v="46" actId="20577"/>
        <pc:sldMkLst>
          <pc:docMk/>
          <pc:sldMk cId="837554614" sldId="274"/>
        </pc:sldMkLst>
      </pc:sldChg>
      <pc:sldChg chg="modSp mod">
        <pc:chgData name="Sarah Stright" userId="57069c07-c3a6-4c48-b057-2e87e4c75f38" providerId="ADAL" clId="{766EFB02-4080-3C4E-8EEB-830DF46C0859}" dt="2025-08-12T16:49:45.732" v="41" actId="948"/>
        <pc:sldMkLst>
          <pc:docMk/>
          <pc:sldMk cId="1629682779" sldId="280"/>
        </pc:sldMkLst>
      </pc:sldChg>
      <pc:sldChg chg="modSp mod">
        <pc:chgData name="Sarah Stright" userId="57069c07-c3a6-4c48-b057-2e87e4c75f38" providerId="ADAL" clId="{766EFB02-4080-3C4E-8EEB-830DF46C0859}" dt="2025-08-12T16:48:15.694" v="7" actId="948"/>
        <pc:sldMkLst>
          <pc:docMk/>
          <pc:sldMk cId="3256752642" sldId="301"/>
        </pc:sldMkLst>
      </pc:sldChg>
      <pc:sldChg chg="modSp mod">
        <pc:chgData name="Sarah Stright" userId="57069c07-c3a6-4c48-b057-2e87e4c75f38" providerId="ADAL" clId="{766EFB02-4080-3C4E-8EEB-830DF46C0859}" dt="2025-08-12T16:48:33.616" v="17" actId="948"/>
        <pc:sldMkLst>
          <pc:docMk/>
          <pc:sldMk cId="1490324312" sldId="302"/>
        </pc:sldMkLst>
      </pc:sldChg>
      <pc:sldChg chg="modSp mod">
        <pc:chgData name="Sarah Stright" userId="57069c07-c3a6-4c48-b057-2e87e4c75f38" providerId="ADAL" clId="{766EFB02-4080-3C4E-8EEB-830DF46C0859}" dt="2025-08-12T16:48:53.013" v="27" actId="948"/>
        <pc:sldMkLst>
          <pc:docMk/>
          <pc:sldMk cId="1942306948" sldId="303"/>
        </pc:sldMkLst>
      </pc:sldChg>
      <pc:sldChg chg="modSp mod">
        <pc:chgData name="Sarah Stright" userId="57069c07-c3a6-4c48-b057-2e87e4c75f38" providerId="ADAL" clId="{766EFB02-4080-3C4E-8EEB-830DF46C0859}" dt="2025-08-12T16:49:23.172" v="34" actId="948"/>
        <pc:sldMkLst>
          <pc:docMk/>
          <pc:sldMk cId="3726733280" sldId="304"/>
        </pc:sldMkLst>
      </pc:sldChg>
      <pc:sldChg chg="modSp mod">
        <pc:chgData name="Sarah Stright" userId="57069c07-c3a6-4c48-b057-2e87e4c75f38" providerId="ADAL" clId="{766EFB02-4080-3C4E-8EEB-830DF46C0859}" dt="2025-08-12T16:51:02.038" v="49" actId="27636"/>
        <pc:sldMkLst>
          <pc:docMk/>
          <pc:sldMk cId="1863021103" sldId="305"/>
        </pc:sldMkLst>
      </pc:sldChg>
      <pc:sldChg chg="modSp mod">
        <pc:chgData name="Sarah Stright" userId="57069c07-c3a6-4c48-b057-2e87e4c75f38" providerId="ADAL" clId="{766EFB02-4080-3C4E-8EEB-830DF46C0859}" dt="2025-08-12T16:51:09.781" v="51" actId="948"/>
        <pc:sldMkLst>
          <pc:docMk/>
          <pc:sldMk cId="1989167901" sldId="307"/>
        </pc:sldMkLst>
      </pc:sldChg>
    </pc:docChg>
  </pc:docChgLst>
  <pc:docChgLst>
    <pc:chgData name="Dani Rathwell" userId="S::drathwell@smho-smso.ca::5bddd778-fade-48a8-b9ca-6c498db8f14e" providerId="AD" clId="Web-{4E0E3E5F-130A-96C9-8F30-9060DD4029D0}"/>
    <pc:docChg chg="modSld sldOrd">
      <pc:chgData name="Dani Rathwell" userId="S::drathwell@smho-smso.ca::5bddd778-fade-48a8-b9ca-6c498db8f14e" providerId="AD" clId="Web-{4E0E3E5F-130A-96C9-8F30-9060DD4029D0}" dt="2025-08-12T17:54:20.840" v="4"/>
      <pc:docMkLst>
        <pc:docMk/>
      </pc:docMkLst>
      <pc:sldChg chg="mod ord modShow">
        <pc:chgData name="Dani Rathwell" userId="S::drathwell@smho-smso.ca::5bddd778-fade-48a8-b9ca-6c498db8f14e" providerId="AD" clId="Web-{4E0E3E5F-130A-96C9-8F30-9060DD4029D0}" dt="2025-08-12T17:54:13.918" v="1"/>
        <pc:sldMkLst>
          <pc:docMk/>
          <pc:sldMk cId="406476121" sldId="315"/>
        </pc:sldMkLst>
      </pc:sldChg>
      <pc:sldChg chg="mod modShow">
        <pc:chgData name="Dani Rathwell" userId="S::drathwell@smho-smso.ca::5bddd778-fade-48a8-b9ca-6c498db8f14e" providerId="AD" clId="Web-{4E0E3E5F-130A-96C9-8F30-9060DD4029D0}" dt="2025-08-12T17:54:16.183" v="2"/>
        <pc:sldMkLst>
          <pc:docMk/>
          <pc:sldMk cId="348998325" sldId="320"/>
        </pc:sldMkLst>
      </pc:sldChg>
      <pc:sldChg chg="mod modShow">
        <pc:chgData name="Dani Rathwell" userId="S::drathwell@smho-smso.ca::5bddd778-fade-48a8-b9ca-6c498db8f14e" providerId="AD" clId="Web-{4E0E3E5F-130A-96C9-8F30-9060DD4029D0}" dt="2025-08-12T17:54:18.918" v="3"/>
        <pc:sldMkLst>
          <pc:docMk/>
          <pc:sldMk cId="3312130158" sldId="321"/>
        </pc:sldMkLst>
      </pc:sldChg>
      <pc:sldChg chg="mod modShow">
        <pc:chgData name="Dani Rathwell" userId="S::drathwell@smho-smso.ca::5bddd778-fade-48a8-b9ca-6c498db8f14e" providerId="AD" clId="Web-{4E0E3E5F-130A-96C9-8F30-9060DD4029D0}" dt="2025-08-12T17:54:20.840" v="4"/>
        <pc:sldMkLst>
          <pc:docMk/>
          <pc:sldMk cId="4138465605" sldId="322"/>
        </pc:sldMkLst>
      </pc:sldChg>
    </pc:docChg>
  </pc:docChgLst>
  <pc:docChgLst>
    <pc:chgData name="Dani Rathwell" userId="5bddd778-fade-48a8-b9ca-6c498db8f14e" providerId="ADAL" clId="{04024990-806E-1243-8334-5913BFD05053}"/>
    <pc:docChg chg="undo custSel addSld delSld modSld modSection">
      <pc:chgData name="Dani Rathwell" userId="5bddd778-fade-48a8-b9ca-6c498db8f14e" providerId="ADAL" clId="{04024990-806E-1243-8334-5913BFD05053}" dt="2025-05-28T17:08:31.293" v="113" actId="2696"/>
      <pc:docMkLst>
        <pc:docMk/>
      </pc:docMkLst>
      <pc:sldChg chg="addSp delSp modSp mod">
        <pc:chgData name="Dani Rathwell" userId="5bddd778-fade-48a8-b9ca-6c498db8f14e" providerId="ADAL" clId="{04024990-806E-1243-8334-5913BFD05053}" dt="2025-05-28T16:57:21.029" v="32" actId="1035"/>
        <pc:sldMkLst>
          <pc:docMk/>
          <pc:sldMk cId="384913246" sldId="270"/>
        </pc:sldMkLst>
      </pc:sldChg>
      <pc:sldChg chg="addSp delSp modSp mod">
        <pc:chgData name="Dani Rathwell" userId="5bddd778-fade-48a8-b9ca-6c498db8f14e" providerId="ADAL" clId="{04024990-806E-1243-8334-5913BFD05053}" dt="2025-05-28T17:01:00.010" v="61" actId="1076"/>
        <pc:sldMkLst>
          <pc:docMk/>
          <pc:sldMk cId="4120209536" sldId="279"/>
        </pc:sldMkLst>
      </pc:sldChg>
      <pc:sldChg chg="modSp mod">
        <pc:chgData name="Dani Rathwell" userId="5bddd778-fade-48a8-b9ca-6c498db8f14e" providerId="ADAL" clId="{04024990-806E-1243-8334-5913BFD05053}" dt="2025-05-26T17:32:11.438" v="0" actId="27636"/>
        <pc:sldMkLst>
          <pc:docMk/>
          <pc:sldMk cId="1532343540" sldId="285"/>
        </pc:sldMkLst>
      </pc:sldChg>
      <pc:sldChg chg="addSp delSp modSp mod">
        <pc:chgData name="Dani Rathwell" userId="5bddd778-fade-48a8-b9ca-6c498db8f14e" providerId="ADAL" clId="{04024990-806E-1243-8334-5913BFD05053}" dt="2025-05-28T17:01:29.990" v="64"/>
        <pc:sldMkLst>
          <pc:docMk/>
          <pc:sldMk cId="3474341941" sldId="300"/>
        </pc:sldMkLst>
      </pc:sldChg>
      <pc:sldChg chg="addSp delSp modSp mod">
        <pc:chgData name="Dani Rathwell" userId="5bddd778-fade-48a8-b9ca-6c498db8f14e" providerId="ADAL" clId="{04024990-806E-1243-8334-5913BFD05053}" dt="2025-05-28T17:02:34.193" v="73" actId="1076"/>
        <pc:sldMkLst>
          <pc:docMk/>
          <pc:sldMk cId="3256752642" sldId="301"/>
        </pc:sldMkLst>
      </pc:sldChg>
      <pc:sldChg chg="modSp mod">
        <pc:chgData name="Dani Rathwell" userId="5bddd778-fade-48a8-b9ca-6c498db8f14e" providerId="ADAL" clId="{04024990-806E-1243-8334-5913BFD05053}" dt="2025-05-28T16:53:26.918" v="9" actId="27636"/>
        <pc:sldMkLst>
          <pc:docMk/>
          <pc:sldMk cId="1863021103" sldId="305"/>
        </pc:sldMkLst>
      </pc:sldChg>
      <pc:sldChg chg="modSp mod">
        <pc:chgData name="Dani Rathwell" userId="5bddd778-fade-48a8-b9ca-6c498db8f14e" providerId="ADAL" clId="{04024990-806E-1243-8334-5913BFD05053}" dt="2025-05-28T16:53:27.367" v="10" actId="27636"/>
        <pc:sldMkLst>
          <pc:docMk/>
          <pc:sldMk cId="1989167901" sldId="307"/>
        </pc:sldMkLst>
      </pc:sldChg>
      <pc:sldChg chg="addSp delSp modSp mod">
        <pc:chgData name="Dani Rathwell" userId="5bddd778-fade-48a8-b9ca-6c498db8f14e" providerId="ADAL" clId="{04024990-806E-1243-8334-5913BFD05053}" dt="2025-05-28T17:06:05.472" v="95" actId="1440"/>
        <pc:sldMkLst>
          <pc:docMk/>
          <pc:sldMk cId="406476121" sldId="315"/>
        </pc:sldMkLst>
      </pc:sldChg>
      <pc:sldChg chg="delSp del mod delAnim modShow">
        <pc:chgData name="Dani Rathwell" userId="5bddd778-fade-48a8-b9ca-6c498db8f14e" providerId="ADAL" clId="{04024990-806E-1243-8334-5913BFD05053}" dt="2025-05-28T17:08:31.293" v="113" actId="2696"/>
        <pc:sldMkLst>
          <pc:docMk/>
          <pc:sldMk cId="324635601" sldId="317"/>
        </pc:sldMkLst>
      </pc:sldChg>
      <pc:sldChg chg="addSp delSp modSp del mod modShow chgLayout">
        <pc:chgData name="Dani Rathwell" userId="5bddd778-fade-48a8-b9ca-6c498db8f14e" providerId="ADAL" clId="{04024990-806E-1243-8334-5913BFD05053}" dt="2025-05-28T17:08:06.308" v="108" actId="2696"/>
        <pc:sldMkLst>
          <pc:docMk/>
          <pc:sldMk cId="1451241900" sldId="318"/>
        </pc:sldMkLst>
      </pc:sldChg>
      <pc:sldChg chg="mod modShow">
        <pc:chgData name="Dani Rathwell" userId="5bddd778-fade-48a8-b9ca-6c498db8f14e" providerId="ADAL" clId="{04024990-806E-1243-8334-5913BFD05053}" dt="2025-05-28T16:45:37.807" v="3" actId="729"/>
        <pc:sldMkLst>
          <pc:docMk/>
          <pc:sldMk cId="3366584159" sldId="319"/>
        </pc:sldMkLst>
      </pc:sldChg>
      <pc:sldChg chg="mod modShow">
        <pc:chgData name="Dani Rathwell" userId="5bddd778-fade-48a8-b9ca-6c498db8f14e" providerId="ADAL" clId="{04024990-806E-1243-8334-5913BFD05053}" dt="2025-05-28T16:46:12.609" v="4" actId="729"/>
        <pc:sldMkLst>
          <pc:docMk/>
          <pc:sldMk cId="348998325" sldId="320"/>
        </pc:sldMkLst>
      </pc:sldChg>
      <pc:sldChg chg="addSp delSp modSp new mod modClrScheme chgLayout">
        <pc:chgData name="Dani Rathwell" userId="5bddd778-fade-48a8-b9ca-6c498db8f14e" providerId="ADAL" clId="{04024990-806E-1243-8334-5913BFD05053}" dt="2025-05-28T17:08:02.624" v="107"/>
        <pc:sldMkLst>
          <pc:docMk/>
          <pc:sldMk cId="3312130158" sldId="321"/>
        </pc:sldMkLst>
      </pc:sldChg>
      <pc:sldChg chg="addSp delSp modSp new mod modAnim">
        <pc:chgData name="Dani Rathwell" userId="5bddd778-fade-48a8-b9ca-6c498db8f14e" providerId="ADAL" clId="{04024990-806E-1243-8334-5913BFD05053}" dt="2025-05-28T17:08:26.415" v="112"/>
        <pc:sldMkLst>
          <pc:docMk/>
          <pc:sldMk cId="4138465605" sldId="322"/>
        </pc:sldMkLst>
      </pc:sldChg>
    </pc:docChg>
  </pc:docChgLst>
  <pc:docChgLst>
    <pc:chgData name="Guest User" userId="S::urn:spo:tenantanon#b48056e5-362d-4b26-9227-ed2ee27a6a47::" providerId="AD" clId="Web-{48A3EB1A-CEC7-0488-0AE1-9648407E7BC5}"/>
    <pc:docChg chg="addSld modSld modSection">
      <pc:chgData name="Guest User" userId="S::urn:spo:tenantanon#b48056e5-362d-4b26-9227-ed2ee27a6a47::" providerId="AD" clId="Web-{48A3EB1A-CEC7-0488-0AE1-9648407E7BC5}" dt="2025-08-18T13:42:05.183" v="79"/>
      <pc:docMkLst>
        <pc:docMk/>
      </pc:docMkLst>
      <pc:sldChg chg="modSp">
        <pc:chgData name="Guest User" userId="S::urn:spo:tenantanon#b48056e5-362d-4b26-9227-ed2ee27a6a47::" providerId="AD" clId="Web-{48A3EB1A-CEC7-0488-0AE1-9648407E7BC5}" dt="2025-08-18T13:34:25.458" v="1"/>
        <pc:sldMkLst>
          <pc:docMk/>
          <pc:sldMk cId="105599310" sldId="259"/>
        </pc:sldMkLst>
      </pc:sldChg>
      <pc:sldChg chg="modSp">
        <pc:chgData name="Guest User" userId="S::urn:spo:tenantanon#b48056e5-362d-4b26-9227-ed2ee27a6a47::" providerId="AD" clId="Web-{48A3EB1A-CEC7-0488-0AE1-9648407E7BC5}" dt="2025-08-18T13:35:11.756" v="11"/>
        <pc:sldMkLst>
          <pc:docMk/>
          <pc:sldMk cId="384913246" sldId="270"/>
        </pc:sldMkLst>
      </pc:sldChg>
      <pc:sldChg chg="modSp">
        <pc:chgData name="Guest User" userId="S::urn:spo:tenantanon#b48056e5-362d-4b26-9227-ed2ee27a6a47::" providerId="AD" clId="Web-{48A3EB1A-CEC7-0488-0AE1-9648407E7BC5}" dt="2025-08-18T13:36:20.069" v="22"/>
        <pc:sldMkLst>
          <pc:docMk/>
          <pc:sldMk cId="3065396912" sldId="276"/>
        </pc:sldMkLst>
      </pc:sldChg>
      <pc:sldChg chg="modSp">
        <pc:chgData name="Guest User" userId="S::urn:spo:tenantanon#b48056e5-362d-4b26-9227-ed2ee27a6a47::" providerId="AD" clId="Web-{48A3EB1A-CEC7-0488-0AE1-9648407E7BC5}" dt="2025-08-18T13:38:20.555" v="35"/>
        <pc:sldMkLst>
          <pc:docMk/>
          <pc:sldMk cId="3748447440" sldId="277"/>
        </pc:sldMkLst>
      </pc:sldChg>
      <pc:sldChg chg="modSp">
        <pc:chgData name="Guest User" userId="S::urn:spo:tenantanon#b48056e5-362d-4b26-9227-ed2ee27a6a47::" providerId="AD" clId="Web-{48A3EB1A-CEC7-0488-0AE1-9648407E7BC5}" dt="2025-08-18T13:35:27.615" v="14"/>
        <pc:sldMkLst>
          <pc:docMk/>
          <pc:sldMk cId="4120209536" sldId="279"/>
        </pc:sldMkLst>
      </pc:sldChg>
      <pc:sldChg chg="modSp">
        <pc:chgData name="Guest User" userId="S::urn:spo:tenantanon#b48056e5-362d-4b26-9227-ed2ee27a6a47::" providerId="AD" clId="Web-{48A3EB1A-CEC7-0488-0AE1-9648407E7BC5}" dt="2025-08-18T13:37:16.554" v="26"/>
        <pc:sldMkLst>
          <pc:docMk/>
          <pc:sldMk cId="165112644" sldId="282"/>
        </pc:sldMkLst>
      </pc:sldChg>
      <pc:sldChg chg="modSp">
        <pc:chgData name="Guest User" userId="S::urn:spo:tenantanon#b48056e5-362d-4b26-9227-ed2ee27a6a47::" providerId="AD" clId="Web-{48A3EB1A-CEC7-0488-0AE1-9648407E7BC5}" dt="2025-08-18T13:36:55.366" v="25"/>
        <pc:sldMkLst>
          <pc:docMk/>
          <pc:sldMk cId="1532343540" sldId="285"/>
        </pc:sldMkLst>
      </pc:sldChg>
      <pc:sldChg chg="modSp">
        <pc:chgData name="Guest User" userId="S::urn:spo:tenantanon#b48056e5-362d-4b26-9227-ed2ee27a6a47::" providerId="AD" clId="Web-{48A3EB1A-CEC7-0488-0AE1-9648407E7BC5}" dt="2025-08-18T13:38:51.384" v="46"/>
        <pc:sldMkLst>
          <pc:docMk/>
          <pc:sldMk cId="3474341941" sldId="300"/>
        </pc:sldMkLst>
      </pc:sldChg>
      <pc:sldChg chg="modSp">
        <pc:chgData name="Guest User" userId="S::urn:spo:tenantanon#b48056e5-362d-4b26-9227-ed2ee27a6a47::" providerId="AD" clId="Web-{48A3EB1A-CEC7-0488-0AE1-9648407E7BC5}" dt="2025-08-18T13:39:47.697" v="56"/>
        <pc:sldMkLst>
          <pc:docMk/>
          <pc:sldMk cId="3256752642" sldId="301"/>
        </pc:sldMkLst>
      </pc:sldChg>
      <pc:sldChg chg="modSp">
        <pc:chgData name="Guest User" userId="S::urn:spo:tenantanon#b48056e5-362d-4b26-9227-ed2ee27a6a47::" providerId="AD" clId="Web-{48A3EB1A-CEC7-0488-0AE1-9648407E7BC5}" dt="2025-08-18T13:37:23.648" v="27"/>
        <pc:sldMkLst>
          <pc:docMk/>
          <pc:sldMk cId="1933941841" sldId="306"/>
        </pc:sldMkLst>
      </pc:sldChg>
      <pc:sldChg chg="modSp">
        <pc:chgData name="Guest User" userId="S::urn:spo:tenantanon#b48056e5-362d-4b26-9227-ed2ee27a6a47::" providerId="AD" clId="Web-{48A3EB1A-CEC7-0488-0AE1-9648407E7BC5}" dt="2025-08-18T13:37:37.383" v="29"/>
        <pc:sldMkLst>
          <pc:docMk/>
          <pc:sldMk cId="1989167901" sldId="307"/>
        </pc:sldMkLst>
      </pc:sldChg>
      <pc:sldChg chg="modSp">
        <pc:chgData name="Guest User" userId="S::urn:spo:tenantanon#b48056e5-362d-4b26-9227-ed2ee27a6a47::" providerId="AD" clId="Web-{48A3EB1A-CEC7-0488-0AE1-9648407E7BC5}" dt="2025-08-18T13:36:39.226" v="24"/>
        <pc:sldMkLst>
          <pc:docMk/>
          <pc:sldMk cId="1428420285" sldId="308"/>
        </pc:sldMkLst>
      </pc:sldChg>
      <pc:sldChg chg="modSp">
        <pc:chgData name="Guest User" userId="S::urn:spo:tenantanon#b48056e5-362d-4b26-9227-ed2ee27a6a47::" providerId="AD" clId="Web-{48A3EB1A-CEC7-0488-0AE1-9648407E7BC5}" dt="2025-08-18T13:39:09.790" v="48"/>
        <pc:sldMkLst>
          <pc:docMk/>
          <pc:sldMk cId="2218159401" sldId="310"/>
        </pc:sldMkLst>
      </pc:sldChg>
      <pc:sldChg chg="modSp">
        <pc:chgData name="Guest User" userId="S::urn:spo:tenantanon#b48056e5-362d-4b26-9227-ed2ee27a6a47::" providerId="AD" clId="Web-{48A3EB1A-CEC7-0488-0AE1-9648407E7BC5}" dt="2025-08-18T13:39:22.525" v="50"/>
        <pc:sldMkLst>
          <pc:docMk/>
          <pc:sldMk cId="985396316" sldId="311"/>
        </pc:sldMkLst>
      </pc:sldChg>
      <pc:sldChg chg="modSp">
        <pc:chgData name="Guest User" userId="S::urn:spo:tenantanon#b48056e5-362d-4b26-9227-ed2ee27a6a47::" providerId="AD" clId="Web-{48A3EB1A-CEC7-0488-0AE1-9648407E7BC5}" dt="2025-08-18T13:40:56.917" v="67"/>
        <pc:sldMkLst>
          <pc:docMk/>
          <pc:sldMk cId="406476121" sldId="315"/>
        </pc:sldMkLst>
      </pc:sldChg>
      <pc:sldChg chg="modSp">
        <pc:chgData name="Guest User" userId="S::urn:spo:tenantanon#b48056e5-362d-4b26-9227-ed2ee27a6a47::" providerId="AD" clId="Web-{48A3EB1A-CEC7-0488-0AE1-9648407E7BC5}" dt="2025-08-18T13:42:05.183" v="79"/>
        <pc:sldMkLst>
          <pc:docMk/>
          <pc:sldMk cId="4138465605" sldId="322"/>
        </pc:sldMkLst>
      </pc:sldChg>
      <pc:sldChg chg="modSp">
        <pc:chgData name="Guest User" userId="S::urn:spo:tenantanon#b48056e5-362d-4b26-9227-ed2ee27a6a47::" providerId="AD" clId="Web-{48A3EB1A-CEC7-0488-0AE1-9648407E7BC5}" dt="2025-08-18T13:39:32.837" v="52"/>
        <pc:sldMkLst>
          <pc:docMk/>
          <pc:sldMk cId="2431663784" sldId="323"/>
        </pc:sldMkLst>
      </pc:sldChg>
      <pc:sldChg chg="modSp add replId">
        <pc:chgData name="Guest User" userId="S::urn:spo:tenantanon#b48056e5-362d-4b26-9227-ed2ee27a6a47::" providerId="AD" clId="Web-{48A3EB1A-CEC7-0488-0AE1-9648407E7BC5}" dt="2025-08-18T13:36:03.163" v="20"/>
        <pc:sldMkLst>
          <pc:docMk/>
          <pc:sldMk cId="495833265" sldId="324"/>
        </pc:sldMkLst>
      </pc:sldChg>
    </pc:docChg>
  </pc:docChgLst>
  <pc:docChgLst>
    <pc:chgData name="Sarah Stright" userId="S::sstright@smho-smso.ca::57069c07-c3a6-4c48-b057-2e87e4c75f38" providerId="AD" clId="Web-{113250C9-59B0-C7F1-FE38-978C127EDFA2}"/>
    <pc:docChg chg="modSld">
      <pc:chgData name="Sarah Stright" userId="S::sstright@smho-smso.ca::57069c07-c3a6-4c48-b057-2e87e4c75f38" providerId="AD" clId="Web-{113250C9-59B0-C7F1-FE38-978C127EDFA2}" dt="2025-08-12T16:40:29.195" v="33" actId="20577"/>
      <pc:docMkLst>
        <pc:docMk/>
      </pc:docMkLst>
      <pc:sldChg chg="modSp">
        <pc:chgData name="Sarah Stright" userId="S::sstright@smho-smso.ca::57069c07-c3a6-4c48-b057-2e87e4c75f38" providerId="AD" clId="Web-{113250C9-59B0-C7F1-FE38-978C127EDFA2}" dt="2025-08-12T15:12:44.233" v="12" actId="20577"/>
        <pc:sldMkLst>
          <pc:docMk/>
          <pc:sldMk cId="366233074" sldId="275"/>
        </pc:sldMkLst>
      </pc:sldChg>
      <pc:sldChg chg="modNotes">
        <pc:chgData name="Sarah Stright" userId="S::sstright@smho-smso.ca::57069c07-c3a6-4c48-b057-2e87e4c75f38" providerId="AD" clId="Web-{113250C9-59B0-C7F1-FE38-978C127EDFA2}" dt="2025-08-12T15:13:14.781" v="14"/>
        <pc:sldMkLst>
          <pc:docMk/>
          <pc:sldMk cId="4120209536" sldId="279"/>
        </pc:sldMkLst>
      </pc:sldChg>
      <pc:sldChg chg="modSp">
        <pc:chgData name="Sarah Stright" userId="S::sstright@smho-smso.ca::57069c07-c3a6-4c48-b057-2e87e4c75f38" providerId="AD" clId="Web-{113250C9-59B0-C7F1-FE38-978C127EDFA2}" dt="2025-08-12T15:13:27.797" v="18" actId="20577"/>
        <pc:sldMkLst>
          <pc:docMk/>
          <pc:sldMk cId="256633284" sldId="281"/>
        </pc:sldMkLst>
      </pc:sldChg>
      <pc:sldChg chg="modSp">
        <pc:chgData name="Sarah Stright" userId="S::sstright@smho-smso.ca::57069c07-c3a6-4c48-b057-2e87e4c75f38" providerId="AD" clId="Web-{113250C9-59B0-C7F1-FE38-978C127EDFA2}" dt="2025-08-12T16:34:13.856" v="20" actId="20577"/>
        <pc:sldMkLst>
          <pc:docMk/>
          <pc:sldMk cId="1532343540" sldId="285"/>
        </pc:sldMkLst>
      </pc:sldChg>
      <pc:sldChg chg="modSp">
        <pc:chgData name="Sarah Stright" userId="S::sstright@smho-smso.ca::57069c07-c3a6-4c48-b057-2e87e4c75f38" providerId="AD" clId="Web-{113250C9-59B0-C7F1-FE38-978C127EDFA2}" dt="2025-08-12T16:40:10.789" v="29" actId="20577"/>
        <pc:sldMkLst>
          <pc:docMk/>
          <pc:sldMk cId="3737051642" sldId="286"/>
        </pc:sldMkLst>
      </pc:sldChg>
      <pc:sldChg chg="modSp">
        <pc:chgData name="Sarah Stright" userId="S::sstright@smho-smso.ca::57069c07-c3a6-4c48-b057-2e87e4c75f38" providerId="AD" clId="Web-{113250C9-59B0-C7F1-FE38-978C127EDFA2}" dt="2025-08-12T16:40:29.195" v="33" actId="20577"/>
        <pc:sldMkLst>
          <pc:docMk/>
          <pc:sldMk cId="3256752642" sldId="301"/>
        </pc:sldMkLst>
      </pc:sldChg>
    </pc:docChg>
  </pc:docChgLst>
  <pc:docChgLst>
    <pc:chgData name="Dani Rathwell" userId="5bddd778-fade-48a8-b9ca-6c498db8f14e" providerId="ADAL" clId="{FE1BC855-ACFA-D849-BB79-C25ECE05DA3E}"/>
    <pc:docChg chg="custSel delSld modSld modSection">
      <pc:chgData name="Dani Rathwell" userId="5bddd778-fade-48a8-b9ca-6c498db8f14e" providerId="ADAL" clId="{FE1BC855-ACFA-D849-BB79-C25ECE05DA3E}" dt="2025-08-19T19:02:24.333" v="51" actId="113"/>
      <pc:docMkLst>
        <pc:docMk/>
      </pc:docMkLst>
      <pc:sldChg chg="addSp modSp mod">
        <pc:chgData name="Dani Rathwell" userId="5bddd778-fade-48a8-b9ca-6c498db8f14e" providerId="ADAL" clId="{FE1BC855-ACFA-D849-BB79-C25ECE05DA3E}" dt="2025-08-13T13:56:54.550" v="13" actId="1076"/>
        <pc:sldMkLst>
          <pc:docMk/>
          <pc:sldMk cId="105599310" sldId="259"/>
        </pc:sldMkLst>
      </pc:sldChg>
      <pc:sldChg chg="addSp modSp mod">
        <pc:chgData name="Dani Rathwell" userId="5bddd778-fade-48a8-b9ca-6c498db8f14e" providerId="ADAL" clId="{FE1BC855-ACFA-D849-BB79-C25ECE05DA3E}" dt="2025-08-13T13:58:36.674" v="20" actId="1076"/>
        <pc:sldMkLst>
          <pc:docMk/>
          <pc:sldMk cId="3065396912" sldId="276"/>
        </pc:sldMkLst>
      </pc:sldChg>
      <pc:sldChg chg="addSp modSp mod">
        <pc:chgData name="Dani Rathwell" userId="5bddd778-fade-48a8-b9ca-6c498db8f14e" providerId="ADAL" clId="{FE1BC855-ACFA-D849-BB79-C25ECE05DA3E}" dt="2025-08-13T14:00:49.349" v="22" actId="1076"/>
        <pc:sldMkLst>
          <pc:docMk/>
          <pc:sldMk cId="3748447440" sldId="277"/>
        </pc:sldMkLst>
      </pc:sldChg>
      <pc:sldChg chg="modSp mod">
        <pc:chgData name="Dani Rathwell" userId="5bddd778-fade-48a8-b9ca-6c498db8f14e" providerId="ADAL" clId="{FE1BC855-ACFA-D849-BB79-C25ECE05DA3E}" dt="2025-08-19T19:02:12.806" v="49" actId="113"/>
        <pc:sldMkLst>
          <pc:docMk/>
          <pc:sldMk cId="1629682779" sldId="280"/>
        </pc:sldMkLst>
      </pc:sldChg>
      <pc:sldChg chg="modSp mod">
        <pc:chgData name="Dani Rathwell" userId="5bddd778-fade-48a8-b9ca-6c498db8f14e" providerId="ADAL" clId="{FE1BC855-ACFA-D849-BB79-C25ECE05DA3E}" dt="2025-08-19T18:58:19.118" v="33" actId="113"/>
        <pc:sldMkLst>
          <pc:docMk/>
          <pc:sldMk cId="256633284" sldId="281"/>
        </pc:sldMkLst>
      </pc:sldChg>
      <pc:sldChg chg="modSp mod">
        <pc:chgData name="Dani Rathwell" userId="5bddd778-fade-48a8-b9ca-6c498db8f14e" providerId="ADAL" clId="{FE1BC855-ACFA-D849-BB79-C25ECE05DA3E}" dt="2025-08-19T18:59:06.396" v="38" actId="27636"/>
        <pc:sldMkLst>
          <pc:docMk/>
          <pc:sldMk cId="1532343540" sldId="285"/>
        </pc:sldMkLst>
      </pc:sldChg>
      <pc:sldChg chg="addSp delSp modSp mod delAnim modAnim">
        <pc:chgData name="Dani Rathwell" userId="5bddd778-fade-48a8-b9ca-6c498db8f14e" providerId="ADAL" clId="{FE1BC855-ACFA-D849-BB79-C25ECE05DA3E}" dt="2025-08-14T12:11:43.321" v="31" actId="1076"/>
        <pc:sldMkLst>
          <pc:docMk/>
          <pc:sldMk cId="3474341941" sldId="300"/>
        </pc:sldMkLst>
      </pc:sldChg>
      <pc:sldChg chg="modSp mod">
        <pc:chgData name="Dani Rathwell" userId="5bddd778-fade-48a8-b9ca-6c498db8f14e" providerId="ADAL" clId="{FE1BC855-ACFA-D849-BB79-C25ECE05DA3E}" dt="2025-08-19T19:01:32.615" v="46" actId="27636"/>
        <pc:sldMkLst>
          <pc:docMk/>
          <pc:sldMk cId="3256752642" sldId="301"/>
        </pc:sldMkLst>
      </pc:sldChg>
      <pc:sldChg chg="modSp mod">
        <pc:chgData name="Dani Rathwell" userId="5bddd778-fade-48a8-b9ca-6c498db8f14e" providerId="ADAL" clId="{FE1BC855-ACFA-D849-BB79-C25ECE05DA3E}" dt="2025-08-19T19:01:57.668" v="47" actId="113"/>
        <pc:sldMkLst>
          <pc:docMk/>
          <pc:sldMk cId="3726733280" sldId="304"/>
        </pc:sldMkLst>
      </pc:sldChg>
      <pc:sldChg chg="modSp mod">
        <pc:chgData name="Dani Rathwell" userId="5bddd778-fade-48a8-b9ca-6c498db8f14e" providerId="ADAL" clId="{FE1BC855-ACFA-D849-BB79-C25ECE05DA3E}" dt="2025-08-19T18:59:31.478" v="40" actId="113"/>
        <pc:sldMkLst>
          <pc:docMk/>
          <pc:sldMk cId="1863021103" sldId="305"/>
        </pc:sldMkLst>
      </pc:sldChg>
      <pc:sldChg chg="modSp mod">
        <pc:chgData name="Dani Rathwell" userId="5bddd778-fade-48a8-b9ca-6c498db8f14e" providerId="ADAL" clId="{FE1BC855-ACFA-D849-BB79-C25ECE05DA3E}" dt="2025-08-19T19:00:01.659" v="42" actId="113"/>
        <pc:sldMkLst>
          <pc:docMk/>
          <pc:sldMk cId="1989167901" sldId="307"/>
        </pc:sldMkLst>
      </pc:sldChg>
      <pc:sldChg chg="modSp mod">
        <pc:chgData name="Dani Rathwell" userId="5bddd778-fade-48a8-b9ca-6c498db8f14e" providerId="ADAL" clId="{FE1BC855-ACFA-D849-BB79-C25ECE05DA3E}" dt="2025-08-19T19:02:24.333" v="51" actId="113"/>
        <pc:sldMkLst>
          <pc:docMk/>
          <pc:sldMk cId="348998325" sldId="320"/>
        </pc:sldMkLst>
      </pc:sldChg>
      <pc:sldChg chg="del">
        <pc:chgData name="Dani Rathwell" userId="5bddd778-fade-48a8-b9ca-6c498db8f14e" providerId="ADAL" clId="{FE1BC855-ACFA-D849-BB79-C25ECE05DA3E}" dt="2025-08-19T18:58:40.215" v="34" actId="2696"/>
        <pc:sldMkLst>
          <pc:docMk/>
          <pc:sldMk cId="495833265" sldId="324"/>
        </pc:sldMkLst>
      </pc:sldChg>
    </pc:docChg>
  </pc:docChgLst>
  <pc:docChgLst>
    <pc:chgData name="Shelly Upson" userId="c4995df3-86e0-4f4b-995c-f8ef8fffbf45" providerId="ADAL" clId="{1C882E5E-36E6-4D7F-A302-34B43F457208}"/>
    <pc:docChg chg="undo redo custSel addSld delSld modSld modMainMaster addSection delSection modSection modNotesMaster">
      <pc:chgData name="Shelly Upson" userId="c4995df3-86e0-4f4b-995c-f8ef8fffbf45" providerId="ADAL" clId="{1C882E5E-36E6-4D7F-A302-34B43F457208}" dt="2025-08-13T20:28:59.883" v="1289" actId="1076"/>
      <pc:docMkLst>
        <pc:docMk/>
      </pc:docMkLst>
      <pc:sldChg chg="addSp delSp modSp mod chgLayout">
        <pc:chgData name="Shelly Upson" userId="c4995df3-86e0-4f4b-995c-f8ef8fffbf45" providerId="ADAL" clId="{1C882E5E-36E6-4D7F-A302-34B43F457208}" dt="2025-08-13T17:45:39.403" v="1142" actId="33553"/>
        <pc:sldMkLst>
          <pc:docMk/>
          <pc:sldMk cId="1162933821" sldId="258"/>
        </pc:sldMkLst>
      </pc:sldChg>
      <pc:sldChg chg="addSp delSp modSp mod modClrScheme chgLayout modNotes">
        <pc:chgData name="Shelly Upson" userId="c4995df3-86e0-4f4b-995c-f8ef8fffbf45" providerId="ADAL" clId="{1C882E5E-36E6-4D7F-A302-34B43F457208}" dt="2025-08-13T20:28:59.883" v="1289" actId="1076"/>
        <pc:sldMkLst>
          <pc:docMk/>
          <pc:sldMk cId="105599310" sldId="259"/>
        </pc:sldMkLst>
      </pc:sldChg>
      <pc:sldChg chg="addSp delSp modSp mod modClrScheme chgLayout">
        <pc:chgData name="Shelly Upson" userId="c4995df3-86e0-4f4b-995c-f8ef8fffbf45" providerId="ADAL" clId="{1C882E5E-36E6-4D7F-A302-34B43F457208}" dt="2025-08-13T17:48:17.653" v="1177" actId="13244"/>
        <pc:sldMkLst>
          <pc:docMk/>
          <pc:sldMk cId="384913246" sldId="270"/>
        </pc:sldMkLst>
      </pc:sldChg>
      <pc:sldChg chg="addSp delSp modSp mod modClrScheme modAnim chgLayout">
        <pc:chgData name="Shelly Upson" userId="c4995df3-86e0-4f4b-995c-f8ef8fffbf45" providerId="ADAL" clId="{1C882E5E-36E6-4D7F-A302-34B43F457208}" dt="2025-08-13T17:49:14.141" v="1183" actId="13244"/>
        <pc:sldMkLst>
          <pc:docMk/>
          <pc:sldMk cId="1857983718" sldId="271"/>
        </pc:sldMkLst>
      </pc:sldChg>
      <pc:sldChg chg="addSp delSp modSp mod modClrScheme chgLayout">
        <pc:chgData name="Shelly Upson" userId="c4995df3-86e0-4f4b-995c-f8ef8fffbf45" providerId="ADAL" clId="{1C882E5E-36E6-4D7F-A302-34B43F457208}" dt="2025-08-13T15:38:14.657" v="80" actId="14100"/>
        <pc:sldMkLst>
          <pc:docMk/>
          <pc:sldMk cId="837554614" sldId="274"/>
        </pc:sldMkLst>
      </pc:sldChg>
      <pc:sldChg chg="addSp delSp modSp mod modClrScheme chgLayout modNotes">
        <pc:chgData name="Shelly Upson" userId="c4995df3-86e0-4f4b-995c-f8ef8fffbf45" providerId="ADAL" clId="{1C882E5E-36E6-4D7F-A302-34B43F457208}" dt="2025-08-13T15:38:59.142" v="92" actId="255"/>
        <pc:sldMkLst>
          <pc:docMk/>
          <pc:sldMk cId="366233074" sldId="275"/>
        </pc:sldMkLst>
      </pc:sldChg>
      <pc:sldChg chg="addSp delSp modSp mod modClrScheme chgLayout modNotes">
        <pc:chgData name="Shelly Upson" userId="c4995df3-86e0-4f4b-995c-f8ef8fffbf45" providerId="ADAL" clId="{1C882E5E-36E6-4D7F-A302-34B43F457208}" dt="2025-08-13T20:24:22.190" v="1285"/>
        <pc:sldMkLst>
          <pc:docMk/>
          <pc:sldMk cId="3065396912" sldId="276"/>
        </pc:sldMkLst>
      </pc:sldChg>
      <pc:sldChg chg="addSp delSp modSp mod modClrScheme chgLayout modNotes">
        <pc:chgData name="Shelly Upson" userId="c4995df3-86e0-4f4b-995c-f8ef8fffbf45" providerId="ADAL" clId="{1C882E5E-36E6-4D7F-A302-34B43F457208}" dt="2025-08-13T20:24:08.928" v="1283"/>
        <pc:sldMkLst>
          <pc:docMk/>
          <pc:sldMk cId="3748447440" sldId="277"/>
        </pc:sldMkLst>
      </pc:sldChg>
      <pc:sldChg chg="addSp delSp modSp mod modClrScheme chgLayout">
        <pc:chgData name="Shelly Upson" userId="c4995df3-86e0-4f4b-995c-f8ef8fffbf45" providerId="ADAL" clId="{1C882E5E-36E6-4D7F-A302-34B43F457208}" dt="2025-08-13T17:48:24.037" v="1178" actId="13244"/>
        <pc:sldMkLst>
          <pc:docMk/>
          <pc:sldMk cId="4120209536" sldId="279"/>
        </pc:sldMkLst>
      </pc:sldChg>
      <pc:sldChg chg="addSp delSp modSp mod modClrScheme chgLayout modNotes">
        <pc:chgData name="Shelly Upson" userId="c4995df3-86e0-4f4b-995c-f8ef8fffbf45" providerId="ADAL" clId="{1C882E5E-36E6-4D7F-A302-34B43F457208}" dt="2025-08-13T18:00:18.263" v="1264" actId="12"/>
        <pc:sldMkLst>
          <pc:docMk/>
          <pc:sldMk cId="1629682779" sldId="280"/>
        </pc:sldMkLst>
      </pc:sldChg>
      <pc:sldChg chg="addSp delSp modSp mod modClrScheme chgLayout">
        <pc:chgData name="Shelly Upson" userId="c4995df3-86e0-4f4b-995c-f8ef8fffbf45" providerId="ADAL" clId="{1C882E5E-36E6-4D7F-A302-34B43F457208}" dt="2025-08-13T17:48:26.766" v="1179" actId="13244"/>
        <pc:sldMkLst>
          <pc:docMk/>
          <pc:sldMk cId="256633284" sldId="281"/>
        </pc:sldMkLst>
      </pc:sldChg>
      <pc:sldChg chg="addSp delSp modSp mod modClrScheme chgLayout">
        <pc:chgData name="Shelly Upson" userId="c4995df3-86e0-4f4b-995c-f8ef8fffbf45" providerId="ADAL" clId="{1C882E5E-36E6-4D7F-A302-34B43F457208}" dt="2025-08-13T17:49:39.478" v="1187" actId="13244"/>
        <pc:sldMkLst>
          <pc:docMk/>
          <pc:sldMk cId="165112644" sldId="282"/>
        </pc:sldMkLst>
      </pc:sldChg>
      <pc:sldChg chg="addSp delSp modSp mod modClrScheme delAnim chgLayout modNotes">
        <pc:chgData name="Shelly Upson" userId="c4995df3-86e0-4f4b-995c-f8ef8fffbf45" providerId="ADAL" clId="{1C882E5E-36E6-4D7F-A302-34B43F457208}" dt="2025-08-13T19:26:02.417" v="1266" actId="14100"/>
        <pc:sldMkLst>
          <pc:docMk/>
          <pc:sldMk cId="1532343540" sldId="285"/>
        </pc:sldMkLst>
      </pc:sldChg>
      <pc:sldChg chg="addSp delSp modSp mod modClrScheme chgLayout">
        <pc:chgData name="Shelly Upson" userId="c4995df3-86e0-4f4b-995c-f8ef8fffbf45" providerId="ADAL" clId="{1C882E5E-36E6-4D7F-A302-34B43F457208}" dt="2025-08-13T17:50:10.986" v="1192" actId="13244"/>
        <pc:sldMkLst>
          <pc:docMk/>
          <pc:sldMk cId="3737051642" sldId="286"/>
        </pc:sldMkLst>
      </pc:sldChg>
      <pc:sldChg chg="addSp delSp modSp mod modClrScheme chgLayout">
        <pc:chgData name="Shelly Upson" userId="c4995df3-86e0-4f4b-995c-f8ef8fffbf45" providerId="ADAL" clId="{1C882E5E-36E6-4D7F-A302-34B43F457208}" dt="2025-08-13T17:49:53.015" v="1189" actId="13244"/>
        <pc:sldMkLst>
          <pc:docMk/>
          <pc:sldMk cId="1725631963" sldId="295"/>
        </pc:sldMkLst>
      </pc:sldChg>
      <pc:sldChg chg="addSp delSp modSp mod modClrScheme chgLayout">
        <pc:chgData name="Shelly Upson" userId="c4995df3-86e0-4f4b-995c-f8ef8fffbf45" providerId="ADAL" clId="{1C882E5E-36E6-4D7F-A302-34B43F457208}" dt="2025-08-13T17:50:04.689" v="1191" actId="13244"/>
        <pc:sldMkLst>
          <pc:docMk/>
          <pc:sldMk cId="3831193700" sldId="296"/>
        </pc:sldMkLst>
      </pc:sldChg>
      <pc:sldChg chg="addSp delSp modSp mod modClrScheme chgLayout">
        <pc:chgData name="Shelly Upson" userId="c4995df3-86e0-4f4b-995c-f8ef8fffbf45" providerId="ADAL" clId="{1C882E5E-36E6-4D7F-A302-34B43F457208}" dt="2025-08-13T17:50:20.099" v="1196" actId="13244"/>
        <pc:sldMkLst>
          <pc:docMk/>
          <pc:sldMk cId="110908583" sldId="298"/>
        </pc:sldMkLst>
      </pc:sldChg>
      <pc:sldChg chg="addSp delSp modSp mod">
        <pc:chgData name="Shelly Upson" userId="c4995df3-86e0-4f4b-995c-f8ef8fffbf45" providerId="ADAL" clId="{1C882E5E-36E6-4D7F-A302-34B43F457208}" dt="2025-08-13T19:36:16.877" v="1272" actId="1076"/>
        <pc:sldMkLst>
          <pc:docMk/>
          <pc:sldMk cId="3474341941" sldId="300"/>
        </pc:sldMkLst>
      </pc:sldChg>
      <pc:sldChg chg="addSp delSp modSp mod modClrScheme chgLayout">
        <pc:chgData name="Shelly Upson" userId="c4995df3-86e0-4f4b-995c-f8ef8fffbf45" providerId="ADAL" clId="{1C882E5E-36E6-4D7F-A302-34B43F457208}" dt="2025-08-13T17:52:17.194" v="1213" actId="14100"/>
        <pc:sldMkLst>
          <pc:docMk/>
          <pc:sldMk cId="3256752642" sldId="301"/>
        </pc:sldMkLst>
      </pc:sldChg>
      <pc:sldChg chg="addSp delSp modSp mod modClrScheme chgLayout">
        <pc:chgData name="Shelly Upson" userId="c4995df3-86e0-4f4b-995c-f8ef8fffbf45" providerId="ADAL" clId="{1C882E5E-36E6-4D7F-A302-34B43F457208}" dt="2025-08-13T17:55:56.664" v="1234" actId="6549"/>
        <pc:sldMkLst>
          <pc:docMk/>
          <pc:sldMk cId="1490324312" sldId="302"/>
        </pc:sldMkLst>
      </pc:sldChg>
      <pc:sldChg chg="addSp delSp modSp mod modClrScheme chgLayout">
        <pc:chgData name="Shelly Upson" userId="c4995df3-86e0-4f4b-995c-f8ef8fffbf45" providerId="ADAL" clId="{1C882E5E-36E6-4D7F-A302-34B43F457208}" dt="2025-08-13T17:54:01.125" v="1233" actId="6549"/>
        <pc:sldMkLst>
          <pc:docMk/>
          <pc:sldMk cId="1942306948" sldId="303"/>
        </pc:sldMkLst>
      </pc:sldChg>
      <pc:sldChg chg="addSp delSp modSp mod modClrScheme chgLayout">
        <pc:chgData name="Shelly Upson" userId="c4995df3-86e0-4f4b-995c-f8ef8fffbf45" providerId="ADAL" clId="{1C882E5E-36E6-4D7F-A302-34B43F457208}" dt="2025-08-13T17:52:30.356" v="1216" actId="13244"/>
        <pc:sldMkLst>
          <pc:docMk/>
          <pc:sldMk cId="3726733280" sldId="304"/>
        </pc:sldMkLst>
      </pc:sldChg>
      <pc:sldChg chg="addSp delSp modSp mod modClrScheme modAnim chgLayout modNotes">
        <pc:chgData name="Shelly Upson" userId="c4995df3-86e0-4f4b-995c-f8ef8fffbf45" providerId="ADAL" clId="{1C882E5E-36E6-4D7F-A302-34B43F457208}" dt="2025-08-13T17:41:09.296" v="1072" actId="962"/>
        <pc:sldMkLst>
          <pc:docMk/>
          <pc:sldMk cId="1863021103" sldId="305"/>
        </pc:sldMkLst>
      </pc:sldChg>
      <pc:sldChg chg="addSp delSp modSp mod modClrScheme delAnim modAnim chgLayout modNotes">
        <pc:chgData name="Shelly Upson" userId="c4995df3-86e0-4f4b-995c-f8ef8fffbf45" providerId="ADAL" clId="{1C882E5E-36E6-4D7F-A302-34B43F457208}" dt="2025-08-13T17:42:15.169" v="1087" actId="962"/>
        <pc:sldMkLst>
          <pc:docMk/>
          <pc:sldMk cId="1933941841" sldId="306"/>
        </pc:sldMkLst>
      </pc:sldChg>
      <pc:sldChg chg="addSp delSp modSp mod modClrScheme delAnim modAnim chgLayout modNotes">
        <pc:chgData name="Shelly Upson" userId="c4995df3-86e0-4f4b-995c-f8ef8fffbf45" providerId="ADAL" clId="{1C882E5E-36E6-4D7F-A302-34B43F457208}" dt="2025-08-13T17:42:33.068" v="1101" actId="962"/>
        <pc:sldMkLst>
          <pc:docMk/>
          <pc:sldMk cId="1989167901" sldId="307"/>
        </pc:sldMkLst>
      </pc:sldChg>
      <pc:sldChg chg="addSp delSp modSp mod modClrScheme modAnim chgLayout modNotes">
        <pc:chgData name="Shelly Upson" userId="c4995df3-86e0-4f4b-995c-f8ef8fffbf45" providerId="ADAL" clId="{1C882E5E-36E6-4D7F-A302-34B43F457208}" dt="2025-08-13T17:49:24.642" v="1184" actId="13244"/>
        <pc:sldMkLst>
          <pc:docMk/>
          <pc:sldMk cId="1428420285" sldId="308"/>
        </pc:sldMkLst>
      </pc:sldChg>
      <pc:sldChg chg="addSp delSp modSp mod modClrScheme chgLayout">
        <pc:chgData name="Shelly Upson" userId="c4995df3-86e0-4f4b-995c-f8ef8fffbf45" providerId="ADAL" clId="{1C882E5E-36E6-4D7F-A302-34B43F457208}" dt="2025-08-13T17:50:17.842" v="1195" actId="13244"/>
        <pc:sldMkLst>
          <pc:docMk/>
          <pc:sldMk cId="3261095614" sldId="309"/>
        </pc:sldMkLst>
      </pc:sldChg>
      <pc:sldChg chg="addSp delSp modSp mod modClrScheme modAnim chgLayout modNotes">
        <pc:chgData name="Shelly Upson" userId="c4995df3-86e0-4f4b-995c-f8ef8fffbf45" providerId="ADAL" clId="{1C882E5E-36E6-4D7F-A302-34B43F457208}" dt="2025-08-13T17:51:22.241" v="1205" actId="13244"/>
        <pc:sldMkLst>
          <pc:docMk/>
          <pc:sldMk cId="2218159401" sldId="310"/>
        </pc:sldMkLst>
      </pc:sldChg>
      <pc:sldChg chg="addSp delSp modSp mod modClrScheme modAnim chgLayout modNotes">
        <pc:chgData name="Shelly Upson" userId="c4995df3-86e0-4f4b-995c-f8ef8fffbf45" providerId="ADAL" clId="{1C882E5E-36E6-4D7F-A302-34B43F457208}" dt="2025-08-13T19:46:31.351" v="1276" actId="14429"/>
        <pc:sldMkLst>
          <pc:docMk/>
          <pc:sldMk cId="985396316" sldId="311"/>
        </pc:sldMkLst>
      </pc:sldChg>
      <pc:sldChg chg="delSp modSp del mod modAnim modNotes">
        <pc:chgData name="Shelly Upson" userId="c4995df3-86e0-4f4b-995c-f8ef8fffbf45" providerId="ADAL" clId="{1C882E5E-36E6-4D7F-A302-34B43F457208}" dt="2025-08-13T17:14:22.779" v="816" actId="47"/>
        <pc:sldMkLst>
          <pc:docMk/>
          <pc:sldMk cId="3128762014" sldId="312"/>
        </pc:sldMkLst>
      </pc:sldChg>
      <pc:sldChg chg="addSp delSp modSp mod modClrScheme chgLayout modNotes">
        <pc:chgData name="Shelly Upson" userId="c4995df3-86e0-4f4b-995c-f8ef8fffbf45" providerId="ADAL" clId="{1C882E5E-36E6-4D7F-A302-34B43F457208}" dt="2025-08-13T17:53:54.882" v="1231" actId="6549"/>
        <pc:sldMkLst>
          <pc:docMk/>
          <pc:sldMk cId="406476121" sldId="315"/>
        </pc:sldMkLst>
      </pc:sldChg>
      <pc:sldChg chg="addSp delSp modSp mod modClrScheme chgLayout">
        <pc:chgData name="Shelly Upson" userId="c4995df3-86e0-4f4b-995c-f8ef8fffbf45" providerId="ADAL" clId="{1C882E5E-36E6-4D7F-A302-34B43F457208}" dt="2025-08-13T17:59:13.952" v="1261" actId="6549"/>
        <pc:sldMkLst>
          <pc:docMk/>
          <pc:sldMk cId="3366584159" sldId="319"/>
        </pc:sldMkLst>
      </pc:sldChg>
      <pc:sldChg chg="addSp delSp modSp mod chgLayout">
        <pc:chgData name="Shelly Upson" userId="c4995df3-86e0-4f4b-995c-f8ef8fffbf45" providerId="ADAL" clId="{1C882E5E-36E6-4D7F-A302-34B43F457208}" dt="2025-08-13T17:21:33.189" v="950"/>
        <pc:sldMkLst>
          <pc:docMk/>
          <pc:sldMk cId="348998325" sldId="320"/>
        </pc:sldMkLst>
      </pc:sldChg>
      <pc:sldChg chg="addSp modSp mod">
        <pc:chgData name="Shelly Upson" userId="c4995df3-86e0-4f4b-995c-f8ef8fffbf45" providerId="ADAL" clId="{1C882E5E-36E6-4D7F-A302-34B43F457208}" dt="2025-08-13T17:52:47.962" v="1221" actId="13244"/>
        <pc:sldMkLst>
          <pc:docMk/>
          <pc:sldMk cId="3312130158" sldId="321"/>
        </pc:sldMkLst>
      </pc:sldChg>
      <pc:sldChg chg="addSp delSp modSp mod chgLayout">
        <pc:chgData name="Shelly Upson" userId="c4995df3-86e0-4f4b-995c-f8ef8fffbf45" providerId="ADAL" clId="{1C882E5E-36E6-4D7F-A302-34B43F457208}" dt="2025-08-13T20:08:48.313" v="1281" actId="21"/>
        <pc:sldMkLst>
          <pc:docMk/>
          <pc:sldMk cId="4138465605" sldId="322"/>
        </pc:sldMkLst>
      </pc:sldChg>
      <pc:sldChg chg="addSp delSp modSp add mod">
        <pc:chgData name="Shelly Upson" userId="c4995df3-86e0-4f4b-995c-f8ef8fffbf45" providerId="ADAL" clId="{1C882E5E-36E6-4D7F-A302-34B43F457208}" dt="2025-08-13T19:48:08.796" v="1280" actId="14429"/>
        <pc:sldMkLst>
          <pc:docMk/>
          <pc:sldMk cId="2431663784" sldId="323"/>
        </pc:sldMkLst>
      </pc:sldChg>
      <pc:sldMasterChg chg="modSp modSldLayout">
        <pc:chgData name="Shelly Upson" userId="c4995df3-86e0-4f4b-995c-f8ef8fffbf45" providerId="ADAL" clId="{1C882E5E-36E6-4D7F-A302-34B43F457208}" dt="2025-08-13T17:39:25.154" v="1049" actId="14100"/>
        <pc:sldMasterMkLst>
          <pc:docMk/>
          <pc:sldMasterMk cId="1794381419" sldId="2147483648"/>
        </pc:sldMasterMkLst>
        <pc:sldLayoutChg chg="modSp">
          <pc:chgData name="Shelly Upson" userId="c4995df3-86e0-4f4b-995c-f8ef8fffbf45" providerId="ADAL" clId="{1C882E5E-36E6-4D7F-A302-34B43F457208}" dt="2025-08-13T15:01:55.082" v="12" actId="108"/>
          <pc:sldLayoutMkLst>
            <pc:docMk/>
            <pc:sldMasterMk cId="1794381419" sldId="2147483648"/>
            <pc:sldLayoutMk cId="1447697720" sldId="2147483650"/>
          </pc:sldLayoutMkLst>
        </pc:sldLayoutChg>
        <pc:sldLayoutChg chg="addSp delSp modSp mod">
          <pc:chgData name="Shelly Upson" userId="c4995df3-86e0-4f4b-995c-f8ef8fffbf45" providerId="ADAL" clId="{1C882E5E-36E6-4D7F-A302-34B43F457208}" dt="2025-08-13T15:36:52.062" v="71"/>
          <pc:sldLayoutMkLst>
            <pc:docMk/>
            <pc:sldMasterMk cId="1794381419" sldId="2147483648"/>
            <pc:sldLayoutMk cId="2218008286" sldId="2147483654"/>
          </pc:sldLayoutMkLst>
        </pc:sldLayoutChg>
        <pc:sldLayoutChg chg="addSp modSp mod">
          <pc:chgData name="Shelly Upson" userId="c4995df3-86e0-4f4b-995c-f8ef8fffbf45" providerId="ADAL" clId="{1C882E5E-36E6-4D7F-A302-34B43F457208}" dt="2025-08-13T17:39:25.154" v="1049" actId="14100"/>
          <pc:sldLayoutMkLst>
            <pc:docMk/>
            <pc:sldMasterMk cId="1794381419" sldId="2147483648"/>
            <pc:sldLayoutMk cId="2250958070" sldId="2147483655"/>
          </pc:sldLayoutMkLst>
        </pc:sldLayoutChg>
        <pc:sldLayoutChg chg="addSp delSp modSp mod">
          <pc:chgData name="Shelly Upson" userId="c4995df3-86e0-4f4b-995c-f8ef8fffbf45" providerId="ADAL" clId="{1C882E5E-36E6-4D7F-A302-34B43F457208}" dt="2025-08-13T15:05:37.604" v="32" actId="14100"/>
          <pc:sldLayoutMkLst>
            <pc:docMk/>
            <pc:sldMasterMk cId="1794381419" sldId="2147483648"/>
            <pc:sldLayoutMk cId="439316822" sldId="2147483656"/>
          </pc:sldLayoutMkLst>
        </pc:sldLayoutChg>
        <pc:sldLayoutChg chg="modSp mod">
          <pc:chgData name="Shelly Upson" userId="c4995df3-86e0-4f4b-995c-f8ef8fffbf45" providerId="ADAL" clId="{1C882E5E-36E6-4D7F-A302-34B43F457208}" dt="2025-08-13T15:05:50.944" v="34" actId="14100"/>
          <pc:sldLayoutMkLst>
            <pc:docMk/>
            <pc:sldMasterMk cId="1794381419" sldId="2147483648"/>
            <pc:sldLayoutMk cId="355205387" sldId="2147483663"/>
          </pc:sldLayoutMkLst>
        </pc:sldLayoutChg>
        <pc:sldLayoutChg chg="modSp mod">
          <pc:chgData name="Shelly Upson" userId="c4995df3-86e0-4f4b-995c-f8ef8fffbf45" providerId="ADAL" clId="{1C882E5E-36E6-4D7F-A302-34B43F457208}" dt="2025-08-13T15:06:21.279" v="39" actId="14100"/>
          <pc:sldLayoutMkLst>
            <pc:docMk/>
            <pc:sldMasterMk cId="1794381419" sldId="2147483648"/>
            <pc:sldLayoutMk cId="2069872830" sldId="2147483664"/>
          </pc:sldLayoutMkLst>
        </pc:sldLayoutChg>
        <pc:sldLayoutChg chg="addSp delSp modSp mod setBg delAnim modAnim">
          <pc:chgData name="Shelly Upson" userId="c4995df3-86e0-4f4b-995c-f8ef8fffbf45" providerId="ADAL" clId="{1C882E5E-36E6-4D7F-A302-34B43F457208}" dt="2025-08-13T16:28:17.225" v="255" actId="478"/>
          <pc:sldLayoutMkLst>
            <pc:docMk/>
            <pc:sldMasterMk cId="1794381419" sldId="2147483648"/>
            <pc:sldLayoutMk cId="1513859647" sldId="2147483666"/>
          </pc:sldLayoutMkLst>
        </pc:sldLayoutChg>
        <pc:sldLayoutChg chg="modSp mod setBg">
          <pc:chgData name="Shelly Upson" userId="c4995df3-86e0-4f4b-995c-f8ef8fffbf45" providerId="ADAL" clId="{1C882E5E-36E6-4D7F-A302-34B43F457208}" dt="2025-08-13T16:47:12.482" v="426" actId="14100"/>
          <pc:sldLayoutMkLst>
            <pc:docMk/>
            <pc:sldMasterMk cId="1794381419" sldId="2147483648"/>
            <pc:sldLayoutMk cId="1393201575" sldId="2147483667"/>
          </pc:sldLayoutMkLst>
        </pc:sldLayoutChg>
        <pc:sldLayoutChg chg="modSp mod">
          <pc:chgData name="Shelly Upson" userId="c4995df3-86e0-4f4b-995c-f8ef8fffbf45" providerId="ADAL" clId="{1C882E5E-36E6-4D7F-A302-34B43F457208}" dt="2025-08-13T16:47:21.030" v="428" actId="14100"/>
          <pc:sldLayoutMkLst>
            <pc:docMk/>
            <pc:sldMasterMk cId="1794381419" sldId="2147483648"/>
            <pc:sldLayoutMk cId="3365780904" sldId="2147483668"/>
          </pc:sldLayoutMkLst>
        </pc:sldLayoutChg>
        <pc:sldLayoutChg chg="addSp delSp modSp mod">
          <pc:chgData name="Shelly Upson" userId="c4995df3-86e0-4f4b-995c-f8ef8fffbf45" providerId="ADAL" clId="{1C882E5E-36E6-4D7F-A302-34B43F457208}" dt="2025-08-13T16:53:37.699" v="585" actId="14100"/>
          <pc:sldLayoutMkLst>
            <pc:docMk/>
            <pc:sldMasterMk cId="1794381419" sldId="2147483648"/>
            <pc:sldLayoutMk cId="647487" sldId="2147483669"/>
          </pc:sldLayoutMkLst>
        </pc:sldLayoutChg>
      </pc:sldMasterChg>
      <pc:sldMasterChg chg="modSp modSldLayout">
        <pc:chgData name="Shelly Upson" userId="c4995df3-86e0-4f4b-995c-f8ef8fffbf45" providerId="ADAL" clId="{1C882E5E-36E6-4D7F-A302-34B43F457208}" dt="2025-08-13T15:06:51.741" v="42" actId="14100"/>
        <pc:sldMasterMkLst>
          <pc:docMk/>
          <pc:sldMasterMk cId="1794381419" sldId="2147483657"/>
        </pc:sldMasterMkLst>
        <pc:sldLayoutChg chg="addSp delSp modSp mod">
          <pc:chgData name="Shelly Upson" userId="c4995df3-86e0-4f4b-995c-f8ef8fffbf45" providerId="ADAL" clId="{1C882E5E-36E6-4D7F-A302-34B43F457208}" dt="2025-08-13T15:06:35.444" v="40" actId="14100"/>
          <pc:sldLayoutMkLst>
            <pc:docMk/>
            <pc:sldMasterMk cId="1794381419" sldId="2147483657"/>
            <pc:sldLayoutMk cId="439316822" sldId="2147483658"/>
          </pc:sldLayoutMkLst>
        </pc:sldLayoutChg>
        <pc:sldLayoutChg chg="modSp mod">
          <pc:chgData name="Shelly Upson" userId="c4995df3-86e0-4f4b-995c-f8ef8fffbf45" providerId="ADAL" clId="{1C882E5E-36E6-4D7F-A302-34B43F457208}" dt="2025-08-13T15:06:42.133" v="41" actId="14100"/>
          <pc:sldLayoutMkLst>
            <pc:docMk/>
            <pc:sldMasterMk cId="1794381419" sldId="2147483657"/>
            <pc:sldLayoutMk cId="3493003327" sldId="2147483659"/>
          </pc:sldLayoutMkLst>
        </pc:sldLayoutChg>
        <pc:sldLayoutChg chg="addSp delSp modSp mod">
          <pc:chgData name="Shelly Upson" userId="c4995df3-86e0-4f4b-995c-f8ef8fffbf45" providerId="ADAL" clId="{1C882E5E-36E6-4D7F-A302-34B43F457208}" dt="2025-08-13T15:06:51.741" v="42" actId="14100"/>
          <pc:sldLayoutMkLst>
            <pc:docMk/>
            <pc:sldMasterMk cId="1794381419" sldId="2147483657"/>
            <pc:sldLayoutMk cId="2218008286"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4613" y="-10551"/>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C96CD-E19F-0F4E-BD15-F72CE7D98A69}" type="datetimeFigureOut">
              <a:rPr lang="en-CA" smtClean="0"/>
              <a:t>2025-10-06</a:t>
            </a:fld>
            <a:endParaRPr lang="en-CA"/>
          </a:p>
        </p:txBody>
      </p:sp>
      <p:sp>
        <p:nvSpPr>
          <p:cNvPr id="4" name="Slide Image Placeholder 3"/>
          <p:cNvSpPr>
            <a:spLocks noGrp="1" noRot="1" noChangeAspect="1"/>
          </p:cNvSpPr>
          <p:nvPr>
            <p:ph type="sldImg" idx="2"/>
          </p:nvPr>
        </p:nvSpPr>
        <p:spPr>
          <a:xfrm>
            <a:off x="78897" y="82943"/>
            <a:ext cx="3722338" cy="209381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8896" y="2321402"/>
            <a:ext cx="6710321" cy="64665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68871"/>
            <a:ext cx="2971800" cy="275129"/>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68871"/>
            <a:ext cx="2971800" cy="275129"/>
          </a:xfrm>
          <a:prstGeom prst="rect">
            <a:avLst/>
          </a:prstGeom>
        </p:spPr>
        <p:txBody>
          <a:bodyPr vert="horz" lIns="91440" tIns="45720" rIns="91440" bIns="45720" rtlCol="0" anchor="b"/>
          <a:lstStyle>
            <a:lvl1pPr algn="r">
              <a:defRPr sz="1200"/>
            </a:lvl1pPr>
          </a:lstStyle>
          <a:p>
            <a:fld id="{99DC4970-96A5-3A49-B3D0-FA0A2CFDB527}" type="slidenum">
              <a:rPr lang="en-CA" smtClean="0"/>
              <a:t>‹#›</a:t>
            </a:fld>
            <a:endParaRPr lang="en-CA"/>
          </a:p>
        </p:txBody>
      </p:sp>
    </p:spTree>
    <p:extLst>
      <p:ext uri="{BB962C8B-B14F-4D97-AF65-F5344CB8AC3E}">
        <p14:creationId xmlns:p14="http://schemas.microsoft.com/office/powerpoint/2010/main" val="6697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xdiaPaDJhW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kidshelpphone.ca/"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smho-smso.ca/online-resources/my-circle-of-support-student-help-seeking-resourc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b="1">
                <a:ea typeface="Calibri"/>
                <a:cs typeface="Calibri"/>
              </a:rPr>
              <a:t>Instructions for educators</a:t>
            </a:r>
          </a:p>
          <a:p>
            <a:endParaRPr lang="en-US">
              <a:ea typeface="Calibri"/>
              <a:cs typeface="Calibri"/>
            </a:endParaRPr>
          </a:p>
          <a:p>
            <a:r>
              <a:rPr lang="en-CA"/>
              <a:t>We recommend printing the accompanying discussion guide in advance to support meaningful conversations during the session. Having the guide on hand will help structure dialogue, prompt reflection, and ensure key learning goals are addressed.</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1</a:t>
            </a:fld>
            <a:endParaRPr lang="en-CA"/>
          </a:p>
        </p:txBody>
      </p:sp>
    </p:spTree>
    <p:extLst>
      <p:ext uri="{BB962C8B-B14F-4D97-AF65-F5344CB8AC3E}">
        <p14:creationId xmlns:p14="http://schemas.microsoft.com/office/powerpoint/2010/main" val="106377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a:ea typeface="Calibri"/>
                <a:cs typeface="Calibri"/>
              </a:rPr>
              <a:t>Refer to the Educator Discussion Guide for more information to support this activity.</a:t>
            </a:r>
          </a:p>
        </p:txBody>
      </p:sp>
      <p:sp>
        <p:nvSpPr>
          <p:cNvPr id="4" name="Slide Number Placeholder 3"/>
          <p:cNvSpPr>
            <a:spLocks noGrp="1"/>
          </p:cNvSpPr>
          <p:nvPr>
            <p:ph type="sldNum" sz="quarter" idx="5"/>
          </p:nvPr>
        </p:nvSpPr>
        <p:spPr/>
        <p:txBody>
          <a:bodyPr/>
          <a:lstStyle/>
          <a:p>
            <a:fld id="{99DC4970-96A5-3A49-B3D0-FA0A2CFDB527}" type="slidenum">
              <a:rPr lang="en-CA" smtClean="0"/>
              <a:t>10</a:t>
            </a:fld>
            <a:endParaRPr lang="en-CA"/>
          </a:p>
        </p:txBody>
      </p:sp>
    </p:spTree>
    <p:extLst>
      <p:ext uri="{BB962C8B-B14F-4D97-AF65-F5344CB8AC3E}">
        <p14:creationId xmlns:p14="http://schemas.microsoft.com/office/powerpoint/2010/main" val="285955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9DC4970-96A5-3A49-B3D0-FA0A2CFDB527}" type="slidenum">
              <a:rPr lang="en-CA" smtClean="0"/>
              <a:t>11</a:t>
            </a:fld>
            <a:endParaRPr lang="en-CA"/>
          </a:p>
        </p:txBody>
      </p:sp>
    </p:spTree>
    <p:extLst>
      <p:ext uri="{BB962C8B-B14F-4D97-AF65-F5344CB8AC3E}">
        <p14:creationId xmlns:p14="http://schemas.microsoft.com/office/powerpoint/2010/main" val="39441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CA" b="1"/>
              <a:t>Teacher script: </a:t>
            </a:r>
            <a:r>
              <a:rPr lang="en-CA"/>
              <a:t>“Just because you are old enough to use a substance doesn't mean that it is healthy or safe. It’s important to remember that even legal substances can harm our health. And if you ever find a vape or another substance, you can’t be sure what’s in it. Sometimes different substances get mixed together and you can’t even tell. This can make them much stronger than you expect, which is very unsafe.”</a:t>
            </a:r>
            <a:endParaRPr lang="en-US"/>
          </a:p>
          <a:p>
            <a:endParaRPr lang="en-US"/>
          </a:p>
        </p:txBody>
      </p:sp>
      <p:sp>
        <p:nvSpPr>
          <p:cNvPr id="4" name="Slide Number Placeholder 3"/>
          <p:cNvSpPr>
            <a:spLocks noGrp="1"/>
          </p:cNvSpPr>
          <p:nvPr>
            <p:ph type="sldNum" sz="quarter" idx="5"/>
          </p:nvPr>
        </p:nvSpPr>
        <p:spPr/>
        <p:txBody>
          <a:bodyPr/>
          <a:lstStyle/>
          <a:p>
            <a:fld id="{99DC4970-96A5-3A49-B3D0-FA0A2CFDB527}" type="slidenum">
              <a:rPr lang="en-CA" smtClean="0"/>
              <a:t>12</a:t>
            </a:fld>
            <a:endParaRPr lang="en-CA"/>
          </a:p>
        </p:txBody>
      </p:sp>
    </p:spTree>
    <p:extLst>
      <p:ext uri="{BB962C8B-B14F-4D97-AF65-F5344CB8AC3E}">
        <p14:creationId xmlns:p14="http://schemas.microsoft.com/office/powerpoint/2010/main" val="1003171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9DC4970-96A5-3A49-B3D0-FA0A2CFDB527}" type="slidenum">
              <a:rPr lang="en-CA" smtClean="0"/>
              <a:t>13</a:t>
            </a:fld>
            <a:endParaRPr lang="en-CA"/>
          </a:p>
        </p:txBody>
      </p:sp>
    </p:spTree>
    <p:extLst>
      <p:ext uri="{BB962C8B-B14F-4D97-AF65-F5344CB8AC3E}">
        <p14:creationId xmlns:p14="http://schemas.microsoft.com/office/powerpoint/2010/main" val="63346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CA" b="1"/>
              <a:t>Teacher script: </a:t>
            </a:r>
            <a:r>
              <a:rPr lang="en-CA"/>
              <a:t>“Sometimes it can seem like vaping is common, but research shows that most Ontario students in grades 7-12 don’t vape. Students are also using fewer substances than they used to, and more students are choosing not to use any substances at all.”</a:t>
            </a:r>
            <a:endParaRPr lang="en-US"/>
          </a:p>
          <a:p>
            <a:endParaRPr lang="en-CA"/>
          </a:p>
          <a:p>
            <a:endParaRPr lang="en-US">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14</a:t>
            </a:fld>
            <a:endParaRPr lang="en-CA"/>
          </a:p>
        </p:txBody>
      </p:sp>
    </p:spTree>
    <p:extLst>
      <p:ext uri="{BB962C8B-B14F-4D97-AF65-F5344CB8AC3E}">
        <p14:creationId xmlns:p14="http://schemas.microsoft.com/office/powerpoint/2010/main" val="263644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9DC4970-96A5-3A49-B3D0-FA0A2CFDB527}" type="slidenum">
              <a:rPr lang="en-CA" smtClean="0"/>
              <a:t>15</a:t>
            </a:fld>
            <a:endParaRPr lang="en-CA"/>
          </a:p>
        </p:txBody>
      </p:sp>
    </p:spTree>
    <p:extLst>
      <p:ext uri="{BB962C8B-B14F-4D97-AF65-F5344CB8AC3E}">
        <p14:creationId xmlns:p14="http://schemas.microsoft.com/office/powerpoint/2010/main" val="305984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CA" b="1"/>
              <a:t>Teacher script: </a:t>
            </a:r>
            <a:r>
              <a:rPr lang="en-CA"/>
              <a:t>“Substances have varying social, mental, emotional, spiritual, and physical effects. Everyone reacts to them differently. Even when someone we know tries a substance, it’s not a guarantee that the same substance will affect us the same way. Some substances can harm us even if we only use them once. The effects can be different each time a substance is used, too.” </a:t>
            </a:r>
            <a:endParaRPr lang="en-US"/>
          </a:p>
        </p:txBody>
      </p:sp>
      <p:sp>
        <p:nvSpPr>
          <p:cNvPr id="4" name="Slide Number Placeholder 3"/>
          <p:cNvSpPr>
            <a:spLocks noGrp="1"/>
          </p:cNvSpPr>
          <p:nvPr>
            <p:ph type="sldNum" sz="quarter" idx="5"/>
          </p:nvPr>
        </p:nvSpPr>
        <p:spPr/>
        <p:txBody>
          <a:bodyPr/>
          <a:lstStyle/>
          <a:p>
            <a:fld id="{99DC4970-96A5-3A49-B3D0-FA0A2CFDB527}" type="slidenum">
              <a:rPr lang="en-CA" smtClean="0"/>
              <a:t>16</a:t>
            </a:fld>
            <a:endParaRPr lang="en-CA"/>
          </a:p>
        </p:txBody>
      </p:sp>
    </p:spTree>
    <p:extLst>
      <p:ext uri="{BB962C8B-B14F-4D97-AF65-F5344CB8AC3E}">
        <p14:creationId xmlns:p14="http://schemas.microsoft.com/office/powerpoint/2010/main" val="1098716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9DC4970-96A5-3A49-B3D0-FA0A2CFDB527}" type="slidenum">
              <a:rPr lang="en-CA" smtClean="0"/>
              <a:t>17</a:t>
            </a:fld>
            <a:endParaRPr lang="en-CA"/>
          </a:p>
        </p:txBody>
      </p:sp>
    </p:spTree>
    <p:extLst>
      <p:ext uri="{BB962C8B-B14F-4D97-AF65-F5344CB8AC3E}">
        <p14:creationId xmlns:p14="http://schemas.microsoft.com/office/powerpoint/2010/main" val="70096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CA" b="1"/>
              <a:t>Teacher script: ”</a:t>
            </a:r>
            <a:r>
              <a:rPr lang="en-US"/>
              <a:t>No one would choose to have an addiction, just like no one would choose to have any other type of illness. The information we’re learning today can help address stigma about substance use and addiction, which can help people seek support, if they need it.”</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18</a:t>
            </a:fld>
            <a:endParaRPr lang="en-CA"/>
          </a:p>
        </p:txBody>
      </p:sp>
    </p:spTree>
    <p:extLst>
      <p:ext uri="{BB962C8B-B14F-4D97-AF65-F5344CB8AC3E}">
        <p14:creationId xmlns:p14="http://schemas.microsoft.com/office/powerpoint/2010/main" val="266628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B9810-CB80-A7DC-7883-6655D0E07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3A889-31B6-D97C-B2E4-8A5A16C65AF6}"/>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C885A29A-5802-D568-DBDA-4F62106A994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544B098-7F6E-7DBA-BCD9-64D5397C8716}"/>
              </a:ext>
            </a:extLst>
          </p:cNvPr>
          <p:cNvSpPr>
            <a:spLocks noGrp="1"/>
          </p:cNvSpPr>
          <p:nvPr>
            <p:ph type="sldNum" sz="quarter" idx="5"/>
          </p:nvPr>
        </p:nvSpPr>
        <p:spPr/>
        <p:txBody>
          <a:bodyPr/>
          <a:lstStyle/>
          <a:p>
            <a:fld id="{99DC4970-96A5-3A49-B3D0-FA0A2CFDB527}" type="slidenum">
              <a:rPr lang="en-CA" smtClean="0"/>
              <a:t>19</a:t>
            </a:fld>
            <a:endParaRPr lang="en-CA"/>
          </a:p>
        </p:txBody>
      </p:sp>
    </p:spTree>
    <p:extLst>
      <p:ext uri="{BB962C8B-B14F-4D97-AF65-F5344CB8AC3E}">
        <p14:creationId xmlns:p14="http://schemas.microsoft.com/office/powerpoint/2010/main" val="399023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a:t>This </a:t>
            </a:r>
            <a:r>
              <a:rPr lang="en-CA"/>
              <a:t>module introduces learning related to substance use, its range of effects, factors that influence substance use, as well as safe and healthy substance use choices that support our health and well-being. Students can also discuss, plan, and practice refusal skills and strategies, and learn the importance of seeking advice or help, should they need it. </a:t>
            </a:r>
          </a:p>
          <a:p>
            <a:endParaRPr lang="en-CA">
              <a:ea typeface="Calibri"/>
              <a:cs typeface="Calibri"/>
            </a:endParaRPr>
          </a:p>
          <a:p>
            <a:r>
              <a:rPr lang="en-US" b="1"/>
              <a:t>Health and Physical Education:</a:t>
            </a:r>
            <a:r>
              <a:rPr lang="en-US"/>
              <a:t> </a:t>
            </a:r>
            <a:r>
              <a:rPr lang="en-US" b="1"/>
              <a:t>Understanding Health Concepts</a:t>
            </a:r>
            <a:endParaRPr lang="en-CA"/>
          </a:p>
          <a:p>
            <a:r>
              <a:rPr lang="en-CA" b="1"/>
              <a:t>D1.2 </a:t>
            </a:r>
            <a:r>
              <a:rPr lang="en-CA"/>
              <a:t>describe the </a:t>
            </a:r>
            <a:r>
              <a:rPr lang="en-CA" b="1"/>
              <a:t>range of effects</a:t>
            </a:r>
            <a:r>
              <a:rPr lang="en-CA"/>
              <a:t> associated with using cannabis, other drugs </a:t>
            </a:r>
            <a:r>
              <a:rPr lang="en-CA" i="1"/>
              <a:t>(e.g., prescription medications such as opioids; illicit opioids such as heroin; crack, cocaine, Ecstasy, crystal methamphetamine), </a:t>
            </a:r>
            <a:r>
              <a:rPr lang="en-CA"/>
              <a:t>and intoxicating substances </a:t>
            </a:r>
            <a:r>
              <a:rPr lang="en-CA" i="1"/>
              <a:t>(e.g., gas, glue) </a:t>
            </a:r>
            <a:endParaRPr lang="en-CA"/>
          </a:p>
          <a:p>
            <a:endParaRPr lang="en-CA"/>
          </a:p>
          <a:p>
            <a:r>
              <a:rPr lang="en-US" b="1"/>
              <a:t>Health and Physical Education:</a:t>
            </a:r>
            <a:r>
              <a:rPr lang="en-CA" b="1"/>
              <a:t> </a:t>
            </a:r>
            <a:r>
              <a:rPr lang="en-US" b="1"/>
              <a:t>Personal Safety and Injury Prevention</a:t>
            </a:r>
            <a:endParaRPr lang="en-CA"/>
          </a:p>
          <a:p>
            <a:r>
              <a:rPr lang="en-CA" b="1"/>
              <a:t>D2.3 </a:t>
            </a:r>
            <a:r>
              <a:rPr lang="en-CA"/>
              <a:t>apply </a:t>
            </a:r>
            <a:r>
              <a:rPr lang="en-CA" b="1"/>
              <a:t>social-emotional learning skills </a:t>
            </a:r>
            <a:r>
              <a:rPr lang="en-CA"/>
              <a:t>(e.g., self-awareness and self-management skills, including anger management; communication skills, including listening skills and assertiveness skills) to promote </a:t>
            </a:r>
            <a:r>
              <a:rPr lang="en-CA" b="1"/>
              <a:t>positive interaction</a:t>
            </a:r>
            <a:r>
              <a:rPr lang="en-CA"/>
              <a:t> and avoid or manage conflict in social situations, in person or online (e.g., classroom groups, groups of friends, sports teams, school clubs, social media sites, online games)</a:t>
            </a:r>
          </a:p>
          <a:p>
            <a:endParaRPr lang="en-CA"/>
          </a:p>
          <a:p>
            <a:r>
              <a:rPr lang="en-US" b="1"/>
              <a:t>Health and Physical Education: Making Healthy Choices</a:t>
            </a:r>
            <a:endParaRPr lang="en-CA"/>
          </a:p>
          <a:p>
            <a:r>
              <a:rPr lang="en-CA" b="1"/>
              <a:t>D2.4 </a:t>
            </a:r>
            <a:r>
              <a:rPr lang="en-CA"/>
              <a:t>use </a:t>
            </a:r>
            <a:r>
              <a:rPr lang="en-CA" b="1"/>
              <a:t>decision-making strategies</a:t>
            </a:r>
            <a:r>
              <a:rPr lang="en-CA"/>
              <a:t> and </a:t>
            </a:r>
            <a:r>
              <a:rPr lang="en-CA" b="1"/>
              <a:t>skills </a:t>
            </a:r>
            <a:r>
              <a:rPr lang="en-CA"/>
              <a:t>and an understanding of factors influencing drug use </a:t>
            </a:r>
            <a:r>
              <a:rPr lang="en-CA" i="1"/>
              <a:t>(e.g., personal values, peer pressure, media influence, curiosity, legal restrictions, cultural, religious, and spiritual teachings) </a:t>
            </a:r>
            <a:r>
              <a:rPr lang="en-CA"/>
              <a:t>to make safe personal choices about the use of drugs such as alcohol, tobacco, and cannabis, and about activities such as vaping, including the choice to abstain</a:t>
            </a:r>
          </a:p>
          <a:p>
            <a:endParaRPr lang="en-CA">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2</a:t>
            </a:fld>
            <a:endParaRPr lang="en-CA"/>
          </a:p>
        </p:txBody>
      </p:sp>
    </p:spTree>
    <p:extLst>
      <p:ext uri="{BB962C8B-B14F-4D97-AF65-F5344CB8AC3E}">
        <p14:creationId xmlns:p14="http://schemas.microsoft.com/office/powerpoint/2010/main" val="415279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b="1"/>
              <a:t>Purpose:</a:t>
            </a:r>
            <a:r>
              <a:rPr lang="en-US"/>
              <a:t> to provide an opportunity to think about and practice substance use decision-making strategies.</a:t>
            </a:r>
          </a:p>
          <a:p>
            <a:endParaRPr lang="en-US"/>
          </a:p>
        </p:txBody>
      </p:sp>
      <p:sp>
        <p:nvSpPr>
          <p:cNvPr id="4" name="Slide Number Placeholder 3"/>
          <p:cNvSpPr>
            <a:spLocks noGrp="1"/>
          </p:cNvSpPr>
          <p:nvPr>
            <p:ph type="sldNum" sz="quarter" idx="5"/>
          </p:nvPr>
        </p:nvSpPr>
        <p:spPr/>
        <p:txBody>
          <a:bodyPr/>
          <a:lstStyle/>
          <a:p>
            <a:fld id="{99DC4970-96A5-3A49-B3D0-FA0A2CFDB527}" type="slidenum">
              <a:rPr lang="en-CA" smtClean="0"/>
              <a:t>20</a:t>
            </a:fld>
            <a:endParaRPr lang="en-CA"/>
          </a:p>
        </p:txBody>
      </p:sp>
    </p:spTree>
    <p:extLst>
      <p:ext uri="{BB962C8B-B14F-4D97-AF65-F5344CB8AC3E}">
        <p14:creationId xmlns:p14="http://schemas.microsoft.com/office/powerpoint/2010/main" val="254480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C4F1-C58A-E25F-46DD-845B3D686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3AAC1-84E4-7939-9ABE-16FD851876C3}"/>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ADB2F20E-BE9C-FBC6-985B-CD0CBBC36009}"/>
              </a:ext>
            </a:extLst>
          </p:cNvPr>
          <p:cNvSpPr>
            <a:spLocks noGrp="1"/>
          </p:cNvSpPr>
          <p:nvPr>
            <p:ph type="body" idx="1"/>
          </p:nvPr>
        </p:nvSpPr>
        <p:spPr/>
        <p:txBody>
          <a:bodyPr/>
          <a:lstStyle/>
          <a:p>
            <a:r>
              <a:rPr lang="en-US" b="1"/>
              <a:t>Teacher script: </a:t>
            </a:r>
            <a:r>
              <a:rPr lang="en-US"/>
              <a:t>“Now we are going to watch a video that shows a text conversation among students who are making decisions about vaping. During the video, we will pause and discuss the factors each student considers as well as how they communicate their decisions. Also, notice the r</a:t>
            </a:r>
            <a:r>
              <a:rPr lang="en-CA"/>
              <a:t>efusal skills used by students. Refusal skills are a way to handle situations where you feel pressure to do something you don’t want to do or are unsure about.</a:t>
            </a:r>
            <a:r>
              <a:rPr lang="en-US"/>
              <a:t>” </a:t>
            </a:r>
          </a:p>
          <a:p>
            <a:endParaRPr lang="en-US">
              <a:ea typeface="Calibri"/>
              <a:cs typeface="Calibri"/>
            </a:endParaRPr>
          </a:p>
          <a:p>
            <a:r>
              <a:rPr lang="en-US" i="1"/>
              <a:t>Video script adapted from: </a:t>
            </a:r>
            <a:r>
              <a:rPr lang="en-US" i="1" u="sng">
                <a:hlinkClick r:id="rId3"/>
              </a:rPr>
              <a:t>Ophea video - Vaping: </a:t>
            </a:r>
            <a:r>
              <a:rPr lang="en-US" i="1" u="sng"/>
              <a:t>Responding to Peer Influences </a:t>
            </a:r>
            <a:r>
              <a:rPr lang="en-US" i="1"/>
              <a:t>  </a:t>
            </a:r>
            <a:endParaRPr lang="en-US"/>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E896D27B-5BFE-3D23-A71B-872AFEA28798}"/>
              </a:ext>
            </a:extLst>
          </p:cNvPr>
          <p:cNvSpPr>
            <a:spLocks noGrp="1"/>
          </p:cNvSpPr>
          <p:nvPr>
            <p:ph type="sldNum" sz="quarter" idx="5"/>
          </p:nvPr>
        </p:nvSpPr>
        <p:spPr/>
        <p:txBody>
          <a:bodyPr/>
          <a:lstStyle/>
          <a:p>
            <a:fld id="{99DC4970-96A5-3A49-B3D0-FA0A2CFDB527}" type="slidenum">
              <a:rPr lang="en-CA" smtClean="0"/>
              <a:t>21</a:t>
            </a:fld>
            <a:endParaRPr lang="en-CA"/>
          </a:p>
        </p:txBody>
      </p:sp>
    </p:spTree>
    <p:extLst>
      <p:ext uri="{BB962C8B-B14F-4D97-AF65-F5344CB8AC3E}">
        <p14:creationId xmlns:p14="http://schemas.microsoft.com/office/powerpoint/2010/main" val="113761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52830-2BFB-04B7-BAAA-B9854F966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0D38C-B2C1-EABB-B54D-5FB9824D9316}"/>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AAEEEB69-3F0F-B891-FCFA-DBB7F2233C06}"/>
              </a:ext>
            </a:extLst>
          </p:cNvPr>
          <p:cNvSpPr>
            <a:spLocks noGrp="1"/>
          </p:cNvSpPr>
          <p:nvPr>
            <p:ph type="body" idx="1"/>
          </p:nvPr>
        </p:nvSpPr>
        <p:spPr/>
        <p:txBody>
          <a:bodyPr/>
          <a:lstStyle/>
          <a:p>
            <a:r>
              <a:rPr lang="en-CA" b="1"/>
              <a:t>Teacher script:</a:t>
            </a:r>
            <a:r>
              <a:rPr lang="en-CA"/>
              <a:t> “There were some examples of refusal strategies shared in the video, and you may know many more. </a:t>
            </a:r>
            <a:r>
              <a:rPr lang="en-CA" b="1"/>
              <a:t>Practicing what you will say and do when you want to say no </a:t>
            </a:r>
            <a:r>
              <a:rPr lang="en-CA"/>
              <a:t>can help build your confidence and ability to action the choices that work for you. Remember, you can talk to a trusted adult if you are ever offered a substance and need help with what to do. ”</a:t>
            </a:r>
            <a:endParaRPr lang="en-US"/>
          </a:p>
          <a:p>
            <a:pPr>
              <a:lnSpc>
                <a:spcPct val="150000"/>
              </a:lnSpc>
            </a:pPr>
            <a:r>
              <a:rPr lang="en-US"/>
              <a:t>Do a quick re-cap of the strategies students noticed in the video and invite them to share any they might already use when they want to say no to something. </a:t>
            </a:r>
            <a:r>
              <a:rPr lang="en-US" b="1"/>
              <a:t>Record these here or on an anchor chart </a:t>
            </a:r>
            <a:r>
              <a:rPr lang="en-US"/>
              <a:t>(paper or digital) for students to refer to during this activity. </a:t>
            </a:r>
          </a:p>
          <a:p>
            <a:pPr>
              <a:lnSpc>
                <a:spcPct val="150000"/>
              </a:lnSpc>
            </a:pPr>
            <a:endParaRPr lang="en-US"/>
          </a:p>
          <a:p>
            <a:pPr>
              <a:lnSpc>
                <a:spcPct val="150000"/>
              </a:lnSpc>
            </a:pPr>
            <a:r>
              <a:rPr lang="en-US"/>
              <a:t>Many students will have existing strategies or will have noticed some in the video. Options you might also share include: </a:t>
            </a:r>
            <a:endParaRPr lang="en-US">
              <a:ea typeface="Calibri"/>
              <a:cs typeface="Calibri"/>
            </a:endParaRPr>
          </a:p>
          <a:p>
            <a:pPr marL="171450" indent="-171450">
              <a:lnSpc>
                <a:spcPct val="150000"/>
              </a:lnSpc>
              <a:buFont typeface="Arial"/>
              <a:buChar char="•"/>
            </a:pPr>
            <a:r>
              <a:rPr lang="en-CA"/>
              <a:t>saying no/it’s not for you</a:t>
            </a:r>
            <a:endParaRPr lang="en-US">
              <a:ea typeface="Calibri" panose="020F0502020204030204"/>
              <a:cs typeface="Calibri" panose="020F0502020204030204"/>
            </a:endParaRPr>
          </a:p>
          <a:p>
            <a:pPr marL="171450" indent="-171450">
              <a:lnSpc>
                <a:spcPct val="150000"/>
              </a:lnSpc>
              <a:buFont typeface="Arial"/>
              <a:buChar char="•"/>
            </a:pPr>
            <a:r>
              <a:rPr lang="en-CA"/>
              <a:t>leaving/walking away</a:t>
            </a:r>
            <a:endParaRPr lang="en-US">
              <a:ea typeface="Calibri" panose="020F0502020204030204"/>
              <a:cs typeface="Calibri" panose="020F0502020204030204"/>
            </a:endParaRPr>
          </a:p>
          <a:p>
            <a:pPr marL="171450" indent="-171450">
              <a:lnSpc>
                <a:spcPct val="150000"/>
              </a:lnSpc>
              <a:buFont typeface="Arial"/>
              <a:buChar char="•"/>
            </a:pPr>
            <a:r>
              <a:rPr lang="en-CA"/>
              <a:t>delaying (e.g., saying, “I’ll think about it”)</a:t>
            </a:r>
            <a:endParaRPr lang="en-US">
              <a:ea typeface="Calibri" panose="020F0502020204030204"/>
              <a:cs typeface="Calibri" panose="020F0502020204030204"/>
            </a:endParaRPr>
          </a:p>
          <a:p>
            <a:pPr marL="171450" indent="-171450">
              <a:lnSpc>
                <a:spcPct val="150000"/>
              </a:lnSpc>
              <a:buFont typeface="Arial"/>
              <a:buChar char="•"/>
            </a:pPr>
            <a:r>
              <a:rPr lang="en-CA"/>
              <a:t>making a joke</a:t>
            </a:r>
            <a:endParaRPr lang="en-US">
              <a:ea typeface="Calibri" panose="020F0502020204030204"/>
              <a:cs typeface="Calibri" panose="020F0502020204030204"/>
            </a:endParaRPr>
          </a:p>
          <a:p>
            <a:pPr marL="171450" indent="-171450">
              <a:lnSpc>
                <a:spcPct val="150000"/>
              </a:lnSpc>
              <a:buFont typeface="Arial"/>
              <a:buChar char="•"/>
            </a:pPr>
            <a:r>
              <a:rPr lang="en-CA"/>
              <a:t>making an excuse (e.g., saying “I have to be home soon.”)</a:t>
            </a:r>
            <a:endParaRPr lang="en-US">
              <a:ea typeface="Calibri" panose="020F0502020204030204"/>
              <a:cs typeface="Calibri" panose="020F0502020204030204"/>
            </a:endParaRPr>
          </a:p>
          <a:p>
            <a:pPr marL="171450" indent="-171450">
              <a:lnSpc>
                <a:spcPct val="150000"/>
              </a:lnSpc>
              <a:buFont typeface="Arial"/>
              <a:buChar char="•"/>
            </a:pPr>
            <a:r>
              <a:rPr lang="en-CA"/>
              <a:t>changing the subject/suggesting another activity</a:t>
            </a:r>
            <a:endParaRPr lang="en-US">
              <a:ea typeface="Calibri"/>
              <a:cs typeface="Calibri"/>
            </a:endParaRPr>
          </a:p>
          <a:p>
            <a:pPr marL="171450" indent="-171450">
              <a:buFont typeface="Arial"/>
              <a:buChar char="•"/>
            </a:pPr>
            <a:endParaRPr lang="en-US">
              <a:ea typeface="Calibri"/>
              <a:cs typeface="Calibri"/>
            </a:endParaRPr>
          </a:p>
          <a:p>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B21D252C-F9A3-BBD1-F236-32AA66808B21}"/>
              </a:ext>
            </a:extLst>
          </p:cNvPr>
          <p:cNvSpPr>
            <a:spLocks noGrp="1"/>
          </p:cNvSpPr>
          <p:nvPr>
            <p:ph type="sldNum" sz="quarter" idx="5"/>
          </p:nvPr>
        </p:nvSpPr>
        <p:spPr/>
        <p:txBody>
          <a:bodyPr/>
          <a:lstStyle/>
          <a:p>
            <a:fld id="{99DC4970-96A5-3A49-B3D0-FA0A2CFDB527}" type="slidenum">
              <a:rPr lang="en-CA" smtClean="0"/>
              <a:t>22</a:t>
            </a:fld>
            <a:endParaRPr lang="en-CA"/>
          </a:p>
        </p:txBody>
      </p:sp>
    </p:spTree>
    <p:extLst>
      <p:ext uri="{BB962C8B-B14F-4D97-AF65-F5344CB8AC3E}">
        <p14:creationId xmlns:p14="http://schemas.microsoft.com/office/powerpoint/2010/main" val="356924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CA"/>
              <a:t>Divide the class into partners or small groups and provide them with the scenario cards. Each group will select a scenario and then </a:t>
            </a:r>
            <a:r>
              <a:rPr lang="en-CA" b="1"/>
              <a:t>take turns responding to the guiding questions</a:t>
            </a:r>
            <a:r>
              <a:rPr lang="en-CA"/>
              <a:t> and trying out a refusal strategy. Remind students there is no best or ideal strategy. What fits may differ for each student. </a:t>
            </a:r>
            <a:r>
              <a:rPr lang="en-US"/>
              <a:t>Groups repeat the process, as time allows.</a:t>
            </a:r>
            <a:endParaRPr lang="en-CA"/>
          </a:p>
          <a:p>
            <a:r>
              <a:rPr lang="en-CA" b="1"/>
              <a:t>Notes: </a:t>
            </a:r>
            <a:endParaRPr lang="en-US"/>
          </a:p>
          <a:p>
            <a:pPr marL="171450" indent="-171450">
              <a:buFont typeface="Arial"/>
              <a:buChar char="•"/>
            </a:pPr>
            <a:r>
              <a:rPr lang="en-CA"/>
              <a:t>A scenario discussion guide is available for support.</a:t>
            </a:r>
            <a:endParaRPr lang="en-US"/>
          </a:p>
          <a:p>
            <a:pPr marL="171450" indent="-171450">
              <a:buFont typeface="Arial"/>
              <a:buChar char="•"/>
            </a:pPr>
            <a:r>
              <a:rPr lang="en-CA"/>
              <a:t>When students role play/act out refusal skills, </a:t>
            </a:r>
            <a:r>
              <a:rPr lang="en-US"/>
              <a:t>ensure </a:t>
            </a:r>
            <a:r>
              <a:rPr lang="en-US" b="1"/>
              <a:t>no one plays the role of trying to get someone to use substances/offering substances</a:t>
            </a:r>
            <a:r>
              <a:rPr lang="en-US"/>
              <a:t>. </a:t>
            </a:r>
            <a:endParaRPr lang="en-US">
              <a:ea typeface="Calibri"/>
              <a:cs typeface="Calibri"/>
            </a:endParaRPr>
          </a:p>
          <a:p>
            <a:pPr marL="171450" indent="-171450">
              <a:buFont typeface="Arial"/>
              <a:buChar char="•"/>
            </a:pPr>
            <a:endParaRPr lang="en-US"/>
          </a:p>
          <a:p>
            <a:r>
              <a:rPr lang="en-CA"/>
              <a:t>Scenarios adapted from Ophea’s What Would I Do? and Niagara Public Health.</a:t>
            </a:r>
            <a:endParaRPr lang="en-US"/>
          </a:p>
          <a:p>
            <a:endParaRPr lang="en-CA">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23</a:t>
            </a:fld>
            <a:endParaRPr lang="en-CA"/>
          </a:p>
        </p:txBody>
      </p:sp>
    </p:spTree>
    <p:extLst>
      <p:ext uri="{BB962C8B-B14F-4D97-AF65-F5344CB8AC3E}">
        <p14:creationId xmlns:p14="http://schemas.microsoft.com/office/powerpoint/2010/main" val="3996844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0842-EF38-FA42-D4AE-D27C9F34B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7A4FF-2EC4-D46C-593A-E68B067F80AE}"/>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CB1E8FC2-B70C-8975-9C0B-1A2DF4854EC3}"/>
              </a:ext>
            </a:extLst>
          </p:cNvPr>
          <p:cNvSpPr>
            <a:spLocks noGrp="1"/>
          </p:cNvSpPr>
          <p:nvPr>
            <p:ph type="body" idx="1"/>
          </p:nvPr>
        </p:nvSpPr>
        <p:spPr/>
        <p:txBody>
          <a:bodyPr/>
          <a:lstStyle/>
          <a:p>
            <a:endParaRPr lang="en-CA" dirty="0">
              <a:ea typeface="Calibri"/>
              <a:cs typeface="Calibri"/>
            </a:endParaRPr>
          </a:p>
        </p:txBody>
      </p:sp>
      <p:sp>
        <p:nvSpPr>
          <p:cNvPr id="4" name="Slide Number Placeholder 3">
            <a:extLst>
              <a:ext uri="{FF2B5EF4-FFF2-40B4-BE49-F238E27FC236}">
                <a16:creationId xmlns:a16="http://schemas.microsoft.com/office/drawing/2014/main" id="{43788F4A-AE9C-70E6-D5BE-62426F17CC9D}"/>
              </a:ext>
            </a:extLst>
          </p:cNvPr>
          <p:cNvSpPr>
            <a:spLocks noGrp="1"/>
          </p:cNvSpPr>
          <p:nvPr>
            <p:ph type="sldNum" sz="quarter" idx="5"/>
          </p:nvPr>
        </p:nvSpPr>
        <p:spPr/>
        <p:txBody>
          <a:bodyPr/>
          <a:lstStyle/>
          <a:p>
            <a:fld id="{99DC4970-96A5-3A49-B3D0-FA0A2CFDB527}" type="slidenum">
              <a:rPr lang="en-CA" smtClean="0"/>
              <a:t>24</a:t>
            </a:fld>
            <a:endParaRPr lang="en-CA"/>
          </a:p>
        </p:txBody>
      </p:sp>
    </p:spTree>
    <p:extLst>
      <p:ext uri="{BB962C8B-B14F-4D97-AF65-F5344CB8AC3E}">
        <p14:creationId xmlns:p14="http://schemas.microsoft.com/office/powerpoint/2010/main" val="135405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CC76-2895-BEF8-7609-EF858B802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7DD3B-F46D-4DDA-A418-9E927354373B}"/>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60066F1C-CDF4-F24A-2C29-841902680E8D}"/>
              </a:ext>
            </a:extLst>
          </p:cNvPr>
          <p:cNvSpPr>
            <a:spLocks noGrp="1"/>
          </p:cNvSpPr>
          <p:nvPr>
            <p:ph type="body" idx="1"/>
          </p:nvPr>
        </p:nvSpPr>
        <p:spPr/>
        <p:txBody>
          <a:bodyPr/>
          <a:lstStyle/>
          <a:p>
            <a:endParaRPr lang="en-CA">
              <a:ea typeface="Calibri"/>
              <a:cs typeface="Calibri"/>
            </a:endParaRPr>
          </a:p>
        </p:txBody>
      </p:sp>
      <p:sp>
        <p:nvSpPr>
          <p:cNvPr id="4" name="Slide Number Placeholder 3">
            <a:extLst>
              <a:ext uri="{FF2B5EF4-FFF2-40B4-BE49-F238E27FC236}">
                <a16:creationId xmlns:a16="http://schemas.microsoft.com/office/drawing/2014/main" id="{A0A51839-B233-2A43-4585-D92FD54D8F8A}"/>
              </a:ext>
            </a:extLst>
          </p:cNvPr>
          <p:cNvSpPr>
            <a:spLocks noGrp="1"/>
          </p:cNvSpPr>
          <p:nvPr>
            <p:ph type="sldNum" sz="quarter" idx="5"/>
          </p:nvPr>
        </p:nvSpPr>
        <p:spPr/>
        <p:txBody>
          <a:bodyPr/>
          <a:lstStyle/>
          <a:p>
            <a:fld id="{99DC4970-96A5-3A49-B3D0-FA0A2CFDB527}" type="slidenum">
              <a:rPr lang="en-CA" smtClean="0"/>
              <a:t>25</a:t>
            </a:fld>
            <a:endParaRPr lang="en-CA"/>
          </a:p>
        </p:txBody>
      </p:sp>
    </p:spTree>
    <p:extLst>
      <p:ext uri="{BB962C8B-B14F-4D97-AF65-F5344CB8AC3E}">
        <p14:creationId xmlns:p14="http://schemas.microsoft.com/office/powerpoint/2010/main" val="4101361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E31C-29A6-AE8B-5B0F-FED8A4EFD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E1370-27AB-1636-CCD6-955A42E9F291}"/>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2CEBF64D-5130-B702-62E1-87C36E75B50C}"/>
              </a:ext>
            </a:extLst>
          </p:cNvPr>
          <p:cNvSpPr>
            <a:spLocks noGrp="1"/>
          </p:cNvSpPr>
          <p:nvPr>
            <p:ph type="body" idx="1"/>
          </p:nvPr>
        </p:nvSpPr>
        <p:spPr/>
        <p:txBody>
          <a:bodyPr/>
          <a:lstStyle/>
          <a:p>
            <a:endParaRPr lang="en-CA" dirty="0">
              <a:ea typeface="Calibri"/>
              <a:cs typeface="Calibri"/>
            </a:endParaRPr>
          </a:p>
        </p:txBody>
      </p:sp>
      <p:sp>
        <p:nvSpPr>
          <p:cNvPr id="4" name="Slide Number Placeholder 3">
            <a:extLst>
              <a:ext uri="{FF2B5EF4-FFF2-40B4-BE49-F238E27FC236}">
                <a16:creationId xmlns:a16="http://schemas.microsoft.com/office/drawing/2014/main" id="{B4DC36CE-2FAF-3CB0-A26C-6C23B13C70E8}"/>
              </a:ext>
            </a:extLst>
          </p:cNvPr>
          <p:cNvSpPr>
            <a:spLocks noGrp="1"/>
          </p:cNvSpPr>
          <p:nvPr>
            <p:ph type="sldNum" sz="quarter" idx="5"/>
          </p:nvPr>
        </p:nvSpPr>
        <p:spPr/>
        <p:txBody>
          <a:bodyPr/>
          <a:lstStyle/>
          <a:p>
            <a:fld id="{99DC4970-96A5-3A49-B3D0-FA0A2CFDB527}" type="slidenum">
              <a:rPr lang="en-CA" smtClean="0"/>
              <a:t>26</a:t>
            </a:fld>
            <a:endParaRPr lang="en-CA"/>
          </a:p>
        </p:txBody>
      </p:sp>
    </p:spTree>
    <p:extLst>
      <p:ext uri="{BB962C8B-B14F-4D97-AF65-F5344CB8AC3E}">
        <p14:creationId xmlns:p14="http://schemas.microsoft.com/office/powerpoint/2010/main" val="4199481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A7D55-402C-4A6D-D11B-E3A48C8A3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1463E-3E61-03F1-2A79-ABA5997E496C}"/>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6434CCE2-04CF-B091-60F1-3775DAD7DB51}"/>
              </a:ext>
            </a:extLst>
          </p:cNvPr>
          <p:cNvSpPr>
            <a:spLocks noGrp="1"/>
          </p:cNvSpPr>
          <p:nvPr>
            <p:ph type="body" idx="1"/>
          </p:nvPr>
        </p:nvSpPr>
        <p:spPr/>
        <p:txBody>
          <a:bodyPr/>
          <a:lstStyle/>
          <a:p>
            <a:r>
              <a:rPr lang="en-US"/>
              <a:t>Bring the class back together for a debrief of the activity.</a:t>
            </a:r>
          </a:p>
          <a:p>
            <a:r>
              <a:rPr lang="en-US"/>
              <a:t>Prompt students to record any key learnings or reflections on their </a:t>
            </a:r>
            <a:r>
              <a:rPr lang="en-US" b="1"/>
              <a:t>note-taking template</a:t>
            </a:r>
            <a:r>
              <a:rPr lang="en-US"/>
              <a:t> that was distributed at the start of the lesson. Encourage students to reflect on the help-seeking information in the bottom box and fill in the name of a trusted adult. Ask students to think about where they will keep this page of information so that they have it if they need it.</a:t>
            </a:r>
          </a:p>
          <a:p>
            <a:endParaRPr lang="en-US"/>
          </a:p>
        </p:txBody>
      </p:sp>
      <p:sp>
        <p:nvSpPr>
          <p:cNvPr id="4" name="Slide Number Placeholder 3">
            <a:extLst>
              <a:ext uri="{FF2B5EF4-FFF2-40B4-BE49-F238E27FC236}">
                <a16:creationId xmlns:a16="http://schemas.microsoft.com/office/drawing/2014/main" id="{05F1185A-92A1-30D7-9BEF-ED0A2E0552A3}"/>
              </a:ext>
            </a:extLst>
          </p:cNvPr>
          <p:cNvSpPr>
            <a:spLocks noGrp="1"/>
          </p:cNvSpPr>
          <p:nvPr>
            <p:ph type="sldNum" sz="quarter" idx="5"/>
          </p:nvPr>
        </p:nvSpPr>
        <p:spPr/>
        <p:txBody>
          <a:bodyPr/>
          <a:lstStyle/>
          <a:p>
            <a:fld id="{99DC4970-96A5-3A49-B3D0-FA0A2CFDB527}" type="slidenum">
              <a:rPr lang="en-CA" smtClean="0"/>
              <a:t>27</a:t>
            </a:fld>
            <a:endParaRPr lang="en-CA"/>
          </a:p>
        </p:txBody>
      </p:sp>
    </p:spTree>
    <p:extLst>
      <p:ext uri="{BB962C8B-B14F-4D97-AF65-F5344CB8AC3E}">
        <p14:creationId xmlns:p14="http://schemas.microsoft.com/office/powerpoint/2010/main" val="355821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CA"/>
              <a:t>Sometimes, even when we know information about substances and have refusal skills and strategies, we still need help. Students might need help for many reasons.</a:t>
            </a:r>
            <a:endParaRPr lang="en-US"/>
          </a:p>
          <a:p>
            <a:endParaRPr lang="en-CA">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28</a:t>
            </a:fld>
            <a:endParaRPr lang="en-CA"/>
          </a:p>
        </p:txBody>
      </p:sp>
    </p:spTree>
    <p:extLst>
      <p:ext uri="{BB962C8B-B14F-4D97-AF65-F5344CB8AC3E}">
        <p14:creationId xmlns:p14="http://schemas.microsoft.com/office/powerpoint/2010/main" val="520205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46E7C-357D-48EA-64CC-61DC13F65D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83D6B-8B64-83C9-56FA-27AA4448EF8C}"/>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B1ADA449-81C7-7A06-2363-A9BF30436018}"/>
              </a:ext>
            </a:extLst>
          </p:cNvPr>
          <p:cNvSpPr>
            <a:spLocks noGrp="1"/>
          </p:cNvSpPr>
          <p:nvPr>
            <p:ph type="body" idx="1"/>
          </p:nvPr>
        </p:nvSpPr>
        <p:spPr/>
        <p:txBody>
          <a:bodyPr/>
          <a:lstStyle/>
          <a:p>
            <a:r>
              <a:rPr lang="en-US" b="1"/>
              <a:t>Teacher script: </a:t>
            </a:r>
            <a:r>
              <a:rPr lang="en-US"/>
              <a:t>“Remember, there are many types of substances, each with a range of effects. Substance use becomes an issue when those effects start to cause harm. That might show up as changes in how you do at school, trouble getting along with others, not feeling as well as usual, or feeling unable to cut down or stop, even when you want to. If that ever happens, it’s time to talk to a parent, guardian, or another adult you trust for more support. If you know someone else who needs help, such as a friend, it’s important to reach out for help for them, too, even if you just need advice about what to do.”</a:t>
            </a:r>
          </a:p>
        </p:txBody>
      </p:sp>
      <p:sp>
        <p:nvSpPr>
          <p:cNvPr id="4" name="Slide Number Placeholder 3">
            <a:extLst>
              <a:ext uri="{FF2B5EF4-FFF2-40B4-BE49-F238E27FC236}">
                <a16:creationId xmlns:a16="http://schemas.microsoft.com/office/drawing/2014/main" id="{18FCD8AC-5AF0-1F92-6F6C-2AE0401D6CFC}"/>
              </a:ext>
            </a:extLst>
          </p:cNvPr>
          <p:cNvSpPr>
            <a:spLocks noGrp="1"/>
          </p:cNvSpPr>
          <p:nvPr>
            <p:ph type="sldNum" sz="quarter" idx="5"/>
          </p:nvPr>
        </p:nvSpPr>
        <p:spPr/>
        <p:txBody>
          <a:bodyPr/>
          <a:lstStyle/>
          <a:p>
            <a:fld id="{99DC4970-96A5-3A49-B3D0-FA0A2CFDB527}" type="slidenum">
              <a:rPr lang="en-CA" smtClean="0"/>
              <a:t>29</a:t>
            </a:fld>
            <a:endParaRPr lang="en-CA"/>
          </a:p>
        </p:txBody>
      </p:sp>
    </p:spTree>
    <p:extLst>
      <p:ext uri="{BB962C8B-B14F-4D97-AF65-F5344CB8AC3E}">
        <p14:creationId xmlns:p14="http://schemas.microsoft.com/office/powerpoint/2010/main" val="43700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C4970-96A5-3A49-B3D0-FA0A2CFDB527}" type="slidenum">
              <a:rPr lang="en-CA" smtClean="0"/>
              <a:t>3</a:t>
            </a:fld>
            <a:endParaRPr lang="en-CA"/>
          </a:p>
        </p:txBody>
      </p:sp>
    </p:spTree>
    <p:extLst>
      <p:ext uri="{BB962C8B-B14F-4D97-AF65-F5344CB8AC3E}">
        <p14:creationId xmlns:p14="http://schemas.microsoft.com/office/powerpoint/2010/main" val="194160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53DB-9E8C-CE76-8883-B09C570DF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96503-21EF-CF50-2A34-9F49DF813025}"/>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76D89D02-5C52-2625-F1E9-492E61C817C7}"/>
              </a:ext>
            </a:extLst>
          </p:cNvPr>
          <p:cNvSpPr>
            <a:spLocks noGrp="1"/>
          </p:cNvSpPr>
          <p:nvPr>
            <p:ph type="body" idx="1"/>
          </p:nvPr>
        </p:nvSpPr>
        <p:spPr/>
        <p:txBody>
          <a:bodyPr/>
          <a:lstStyle/>
          <a:p>
            <a:r>
              <a:rPr lang="en-US"/>
              <a:t>No matter what substance students might be concerned about, the first step is </a:t>
            </a:r>
            <a:r>
              <a:rPr lang="en-US" b="1"/>
              <a:t>reaching out to a trusted adult </a:t>
            </a:r>
            <a:r>
              <a:rPr lang="en-US"/>
              <a:t>in their personal lives, school, or community. They can also call or text a help line, like </a:t>
            </a:r>
            <a:r>
              <a:rPr lang="en-US" u="sng">
                <a:hlinkClick r:id="rId3"/>
              </a:rPr>
              <a:t>Kids Help Phone</a:t>
            </a:r>
            <a:r>
              <a:rPr lang="en-US"/>
              <a:t>. This is an opportunity to help students identify school and community resources that support mental health problems and those relating to substance use. Consider posting information in your classroom and school in a variety of ways (e.g., on the back of bathroom stall doors or electronically on a website or shared class platform so students can access them privately).</a:t>
            </a:r>
          </a:p>
          <a:p>
            <a:endParaRPr lang="en-US"/>
          </a:p>
          <a:p>
            <a:r>
              <a:rPr lang="en-US" b="1"/>
              <a:t>Note: </a:t>
            </a:r>
            <a:r>
              <a:rPr lang="en-US"/>
              <a:t>Addiction is among the most stigmatized of all health conditions. It’s important to talk about substance use in ways that reduce stigma and decrease barriers to seeking help. Additional information on supporting students is available in the Educator Guide.</a:t>
            </a:r>
          </a:p>
          <a:p>
            <a:endParaRPr lang="en-US"/>
          </a:p>
          <a:p>
            <a:r>
              <a:rPr lang="en-US" b="1"/>
              <a:t>Optional student resource:</a:t>
            </a:r>
            <a:r>
              <a:rPr lang="en-US"/>
              <a:t> </a:t>
            </a:r>
            <a:r>
              <a:rPr lang="en-US" u="sng">
                <a:hlinkClick r:id="rId4"/>
              </a:rPr>
              <a:t>My Circle of Support – Student Help-Seeking Resource</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7996E88-3C92-6B51-B008-E2B219BF91A1}"/>
              </a:ext>
            </a:extLst>
          </p:cNvPr>
          <p:cNvSpPr>
            <a:spLocks noGrp="1"/>
          </p:cNvSpPr>
          <p:nvPr>
            <p:ph type="sldNum" sz="quarter" idx="5"/>
          </p:nvPr>
        </p:nvSpPr>
        <p:spPr/>
        <p:txBody>
          <a:bodyPr/>
          <a:lstStyle/>
          <a:p>
            <a:fld id="{99DC4970-96A5-3A49-B3D0-FA0A2CFDB527}" type="slidenum">
              <a:rPr lang="en-CA" smtClean="0"/>
              <a:t>30</a:t>
            </a:fld>
            <a:endParaRPr lang="en-CA"/>
          </a:p>
        </p:txBody>
      </p:sp>
    </p:spTree>
    <p:extLst>
      <p:ext uri="{BB962C8B-B14F-4D97-AF65-F5344CB8AC3E}">
        <p14:creationId xmlns:p14="http://schemas.microsoft.com/office/powerpoint/2010/main" val="1196120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Substances can affect us mentally, emotionally, spiritually, and physically. Some substances can be more harmful than others. It’s important to know the facts about a substance so we can make informed and healthy choices.</a:t>
            </a:r>
            <a:endParaRPr lang="en-US" dirty="0"/>
          </a:p>
          <a:p>
            <a:pPr marL="171450" indent="-171450">
              <a:buFont typeface="Arial" panose="020B0604020202020204" pitchFamily="34" charset="0"/>
              <a:buChar char="•"/>
            </a:pPr>
            <a:r>
              <a:rPr lang="en-US" dirty="0"/>
              <a:t>Our personal choices about substance use can impact our health and well-being. </a:t>
            </a:r>
          </a:p>
          <a:p>
            <a:pPr marL="171450" indent="-171450">
              <a:buFont typeface="Arial" panose="020B0604020202020204" pitchFamily="34" charset="0"/>
              <a:buChar char="•"/>
            </a:pPr>
            <a:r>
              <a:rPr lang="en-CA" dirty="0"/>
              <a:t>Knowing and practicing refusal skills can help us feel confident and stay true to our substance use decisions.</a:t>
            </a:r>
            <a:endParaRPr lang="en-US" dirty="0"/>
          </a:p>
          <a:p>
            <a:pPr marL="171450" indent="-171450">
              <a:buFont typeface="Arial" panose="020B0604020202020204" pitchFamily="34" charset="0"/>
              <a:buChar char="•"/>
            </a:pPr>
            <a:r>
              <a:rPr lang="en-US" dirty="0"/>
              <a:t>There are people in our school and community who can help if we have a concern about substance use.</a:t>
            </a:r>
            <a:endParaRPr lang="en-US" dirty="0">
              <a:ea typeface="Calibri"/>
              <a:cs typeface="Calibri"/>
            </a:endParaRPr>
          </a:p>
          <a:p>
            <a:pPr marL="171450" indent="-171450">
              <a:buFont typeface="Arial" panose="020B0604020202020204" pitchFamily="34" charset="0"/>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31</a:t>
            </a:fld>
            <a:endParaRPr lang="en-CA"/>
          </a:p>
        </p:txBody>
      </p:sp>
    </p:spTree>
    <p:extLst>
      <p:ext uri="{BB962C8B-B14F-4D97-AF65-F5344CB8AC3E}">
        <p14:creationId xmlns:p14="http://schemas.microsoft.com/office/powerpoint/2010/main" val="124089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F34BA-7396-22A9-5ABB-7BECA44DE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89441-3E9E-F3AC-C8A5-E13D1723B686}"/>
              </a:ext>
            </a:extLst>
          </p:cNvPr>
          <p:cNvSpPr>
            <a:spLocks noGrp="1" noRot="1" noChangeAspect="1"/>
          </p:cNvSpPr>
          <p:nvPr>
            <p:ph type="sldImg"/>
          </p:nvPr>
        </p:nvSpPr>
        <p:spPr>
          <a:xfrm>
            <a:off x="79375" y="82550"/>
            <a:ext cx="3721100" cy="2093913"/>
          </a:xfrm>
        </p:spPr>
      </p:sp>
      <p:sp>
        <p:nvSpPr>
          <p:cNvPr id="3" name="Notes Placeholder 2">
            <a:extLst>
              <a:ext uri="{FF2B5EF4-FFF2-40B4-BE49-F238E27FC236}">
                <a16:creationId xmlns:a16="http://schemas.microsoft.com/office/drawing/2014/main" id="{6F485B88-3981-0D8F-6DF9-FB355F019CF6}"/>
              </a:ext>
            </a:extLst>
          </p:cNvPr>
          <p:cNvSpPr>
            <a:spLocks noGrp="1"/>
          </p:cNvSpPr>
          <p:nvPr>
            <p:ph type="body" idx="1"/>
          </p:nvPr>
        </p:nvSpPr>
        <p:spPr/>
        <p:txBody>
          <a:bodyPr/>
          <a:lstStyle/>
          <a:p>
            <a:r>
              <a:rPr lang="en-CA" dirty="0"/>
              <a:t>Slide is hidden because it is optional content.</a:t>
            </a:r>
            <a:endParaRPr lang="en-US" dirty="0"/>
          </a:p>
        </p:txBody>
      </p:sp>
      <p:sp>
        <p:nvSpPr>
          <p:cNvPr id="4" name="Slide Number Placeholder 3">
            <a:extLst>
              <a:ext uri="{FF2B5EF4-FFF2-40B4-BE49-F238E27FC236}">
                <a16:creationId xmlns:a16="http://schemas.microsoft.com/office/drawing/2014/main" id="{0F253115-2852-8B5C-2E13-1F5D9D931A61}"/>
              </a:ext>
            </a:extLst>
          </p:cNvPr>
          <p:cNvSpPr>
            <a:spLocks noGrp="1"/>
          </p:cNvSpPr>
          <p:nvPr>
            <p:ph type="sldNum" sz="quarter" idx="5"/>
          </p:nvPr>
        </p:nvSpPr>
        <p:spPr/>
        <p:txBody>
          <a:bodyPr/>
          <a:lstStyle/>
          <a:p>
            <a:fld id="{85EB8E3E-7ABA-463F-A5BE-4B54C319E6F8}" type="slidenum">
              <a:t>32</a:t>
            </a:fld>
            <a:endParaRPr lang="en-US"/>
          </a:p>
        </p:txBody>
      </p:sp>
    </p:spTree>
    <p:extLst>
      <p:ext uri="{BB962C8B-B14F-4D97-AF65-F5344CB8AC3E}">
        <p14:creationId xmlns:p14="http://schemas.microsoft.com/office/powerpoint/2010/main" val="4217864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a:ea typeface="Calibri"/>
                <a:cs typeface="Calibri"/>
              </a:rPr>
              <a:t>Instructions for educators.</a:t>
            </a:r>
          </a:p>
        </p:txBody>
      </p:sp>
      <p:sp>
        <p:nvSpPr>
          <p:cNvPr id="4" name="Slide Number Placeholder 3"/>
          <p:cNvSpPr>
            <a:spLocks noGrp="1"/>
          </p:cNvSpPr>
          <p:nvPr>
            <p:ph type="sldNum" sz="quarter" idx="5"/>
          </p:nvPr>
        </p:nvSpPr>
        <p:spPr/>
        <p:txBody>
          <a:bodyPr/>
          <a:lstStyle/>
          <a:p>
            <a:fld id="{99DC4970-96A5-3A49-B3D0-FA0A2CFDB527}" type="slidenum">
              <a:rPr lang="en-CA" smtClean="0"/>
              <a:t>33</a:t>
            </a:fld>
            <a:endParaRPr lang="en-CA"/>
          </a:p>
        </p:txBody>
      </p:sp>
    </p:spTree>
    <p:extLst>
      <p:ext uri="{BB962C8B-B14F-4D97-AF65-F5344CB8AC3E}">
        <p14:creationId xmlns:p14="http://schemas.microsoft.com/office/powerpoint/2010/main" val="338683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Slide is hidden because it is optional content.</a:t>
            </a:r>
            <a:r>
              <a:rPr lang="en-US" sz="1200" b="0" i="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99DC4970-96A5-3A49-B3D0-FA0A2CFDB527}" type="slidenum">
              <a:rPr lang="en-CA" smtClean="0"/>
              <a:t>34</a:t>
            </a:fld>
            <a:endParaRPr lang="en-CA"/>
          </a:p>
        </p:txBody>
      </p:sp>
    </p:spTree>
    <p:extLst>
      <p:ext uri="{BB962C8B-B14F-4D97-AF65-F5344CB8AC3E}">
        <p14:creationId xmlns:p14="http://schemas.microsoft.com/office/powerpoint/2010/main" val="3638736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Slide is hidden because it is optional content.</a:t>
            </a:r>
            <a:r>
              <a:rPr lang="en-US" sz="1200" b="0" i="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99DC4970-96A5-3A49-B3D0-FA0A2CFDB527}" type="slidenum">
              <a:rPr lang="en-CA" smtClean="0"/>
              <a:t>35</a:t>
            </a:fld>
            <a:endParaRPr lang="en-CA"/>
          </a:p>
        </p:txBody>
      </p:sp>
    </p:spTree>
    <p:extLst>
      <p:ext uri="{BB962C8B-B14F-4D97-AF65-F5344CB8AC3E}">
        <p14:creationId xmlns:p14="http://schemas.microsoft.com/office/powerpoint/2010/main" val="177360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a:t>Co-develop success criteria with students using the following questions: “How will we know we are achieving our learning goals? What will it look like/sound like?” </a:t>
            </a:r>
          </a:p>
          <a:p>
            <a:r>
              <a:rPr lang="en-US"/>
              <a:t>For example: </a:t>
            </a:r>
            <a:endParaRPr lang="en-US">
              <a:cs typeface="+mn-lt"/>
            </a:endParaRPr>
          </a:p>
          <a:p>
            <a:r>
              <a:rPr lang="en-US"/>
              <a:t>I can...</a:t>
            </a:r>
            <a:endParaRPr lang="en-US">
              <a:ea typeface="Calibri"/>
              <a:cs typeface="Calibri"/>
            </a:endParaRPr>
          </a:p>
          <a:p>
            <a:pPr marL="285750" indent="-285750">
              <a:buFont typeface="Symbol"/>
              <a:buChar char="•"/>
            </a:pPr>
            <a:r>
              <a:rPr lang="en-US" i="1"/>
              <a:t>Name a variety of substances and list their effects. </a:t>
            </a:r>
            <a:endParaRPr lang="en-US"/>
          </a:p>
          <a:p>
            <a:pPr marL="285750" indent="-285750">
              <a:buFont typeface="Symbol"/>
              <a:buChar char="•"/>
            </a:pPr>
            <a:r>
              <a:rPr lang="en-US" i="1"/>
              <a:t>Demonstrate substance use decision-making skills and strategies that can support me. </a:t>
            </a:r>
            <a:endParaRPr lang="en-US"/>
          </a:p>
          <a:p>
            <a:pPr marL="285750" indent="-285750">
              <a:buFont typeface="Symbol"/>
              <a:buChar char="•"/>
            </a:pPr>
            <a:r>
              <a:rPr lang="en-US" i="1"/>
              <a:t>Name ways to get advice or support related to substance use, if I need it.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4</a:t>
            </a:fld>
            <a:endParaRPr lang="en-CA"/>
          </a:p>
        </p:txBody>
      </p:sp>
    </p:spTree>
    <p:extLst>
      <p:ext uri="{BB962C8B-B14F-4D97-AF65-F5344CB8AC3E}">
        <p14:creationId xmlns:p14="http://schemas.microsoft.com/office/powerpoint/2010/main" val="10349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b="1" dirty="0"/>
              <a:t>Purpose:</a:t>
            </a:r>
            <a:r>
              <a:rPr lang="en-US" dirty="0"/>
              <a:t> To support students in understanding substance use vocabulary and introduce students to the range of effects.</a:t>
            </a:r>
          </a:p>
          <a:p>
            <a:r>
              <a:rPr lang="en-US" b="1" dirty="0"/>
              <a:t>Note:</a:t>
            </a:r>
            <a:r>
              <a:rPr lang="en-US" dirty="0"/>
              <a:t> the purpose of this activity is to provide key facts and information about substances, being cautious to avoid providing a level of detail that might increase comfort and familiarity with substances or encourage curiosity and use. </a:t>
            </a:r>
            <a:r>
              <a:rPr lang="en-CA" dirty="0"/>
              <a:t>Refer to the Educator Guide for additional information.  </a:t>
            </a:r>
            <a:br>
              <a:rPr lang="en-CA" dirty="0">
                <a:cs typeface="+mn-lt"/>
              </a:rPr>
            </a:br>
            <a:r>
              <a:rPr lang="en-US" b="1" dirty="0"/>
              <a:t>Teacher script:</a:t>
            </a:r>
            <a:r>
              <a:rPr lang="en-US" dirty="0"/>
              <a:t> “Today we are going to talk about substance use and the type of substances that affect our brains and bodies. </a:t>
            </a:r>
            <a:r>
              <a:rPr lang="en-CA" dirty="0"/>
              <a:t>This means they can impact us mentally, physically, spiritually, and emotionally, as well as change the way we think, act, and feel</a:t>
            </a:r>
            <a:r>
              <a:rPr lang="en-US" dirty="0"/>
              <a:t>. It’s important to talk about substances so we have the basic information we need to help us make informed decisions for ourselves. We’re going to start by learning about six types of substances and explore their effects.”</a:t>
            </a:r>
            <a:endParaRPr lang="en-CA"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5</a:t>
            </a:fld>
            <a:endParaRPr lang="en-CA"/>
          </a:p>
        </p:txBody>
      </p:sp>
    </p:spTree>
    <p:extLst>
      <p:ext uri="{BB962C8B-B14F-4D97-AF65-F5344CB8AC3E}">
        <p14:creationId xmlns:p14="http://schemas.microsoft.com/office/powerpoint/2010/main" val="426748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a:t>Start by distributing the </a:t>
            </a:r>
            <a:r>
              <a:rPr lang="en-US" b="1"/>
              <a:t>note-taking template</a:t>
            </a:r>
            <a:r>
              <a:rPr lang="en-US"/>
              <a:t> (paper or digital) to be used throughout the lesson. This will support students with their learning and allow them to record facts and ideas they may wish to refer to later. Encourage students to record their thinking in the way that works best for them (e.g., sketching or drawing, using assistive technology features such as voice to text, use of home language[s], etc.).</a:t>
            </a:r>
          </a:p>
        </p:txBody>
      </p:sp>
      <p:sp>
        <p:nvSpPr>
          <p:cNvPr id="4" name="Slide Number Placeholder 3"/>
          <p:cNvSpPr>
            <a:spLocks noGrp="1"/>
          </p:cNvSpPr>
          <p:nvPr>
            <p:ph type="sldNum" sz="quarter" idx="5"/>
          </p:nvPr>
        </p:nvSpPr>
        <p:spPr/>
        <p:txBody>
          <a:bodyPr/>
          <a:lstStyle/>
          <a:p>
            <a:fld id="{99DC4970-96A5-3A49-B3D0-FA0A2CFDB527}" type="slidenum">
              <a:rPr lang="en-CA" smtClean="0"/>
              <a:t>6</a:t>
            </a:fld>
            <a:endParaRPr lang="en-CA"/>
          </a:p>
        </p:txBody>
      </p:sp>
    </p:spTree>
    <p:extLst>
      <p:ext uri="{BB962C8B-B14F-4D97-AF65-F5344CB8AC3E}">
        <p14:creationId xmlns:p14="http://schemas.microsoft.com/office/powerpoint/2010/main" val="294729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dirty="0"/>
              <a:t>Begin the Minds On sorting activity by dividing students into partners or small groups and provide them with a set of interactive cards and sorting chart (digital or paper copy).</a:t>
            </a:r>
          </a:p>
          <a:p>
            <a:r>
              <a:rPr lang="en-US" dirty="0"/>
              <a:t>Students will work together to match the information on the cards to the substances (alcohol, cannabis, tobacco, opioids, stimulants, inhalants) on the chart.</a:t>
            </a:r>
            <a:endParaRPr lang="en-US">
              <a:ea typeface="Calibri"/>
              <a:cs typeface="Calibri"/>
            </a:endParaRPr>
          </a:p>
          <a:p>
            <a:endParaRPr lang="en-US">
              <a:ea typeface="Calibri"/>
              <a:cs typeface="Calibri"/>
            </a:endParaRPr>
          </a:p>
          <a:p>
            <a:r>
              <a:rPr lang="en-US" dirty="0"/>
              <a:t>Invite students to share their answers and ensure their responses are accurate. Ask them what similarities/differences they noticed about the substances.</a:t>
            </a:r>
            <a:br>
              <a:rPr lang="en-US" dirty="0">
                <a:cs typeface="+mn-lt"/>
              </a:rPr>
            </a:br>
            <a:endParaRPr lang="en-US"/>
          </a:p>
          <a:p>
            <a:r>
              <a:rPr lang="en-US" dirty="0"/>
              <a:t>This is an opportunity to use the information in the discussion guide to expand students' knowledge. Post a completed chart in a shared learning space (physical or digital) for students to refer to throughout the lesson.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7</a:t>
            </a:fld>
            <a:endParaRPr lang="en-CA"/>
          </a:p>
        </p:txBody>
      </p:sp>
    </p:spTree>
    <p:extLst>
      <p:ext uri="{BB962C8B-B14F-4D97-AF65-F5344CB8AC3E}">
        <p14:creationId xmlns:p14="http://schemas.microsoft.com/office/powerpoint/2010/main" val="87378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a:t>1. Some themes that might emerge in response to the question about relationships are increased conflict with others (e.g., disagreements with parents/guardians), withdrawing from others, losing friendships, or having to be dishonest with others.</a:t>
            </a:r>
          </a:p>
          <a:p>
            <a:br>
              <a:rPr lang="en-US">
                <a:cs typeface="+mn-lt"/>
              </a:rPr>
            </a:br>
            <a:r>
              <a:rPr lang="en-US"/>
              <a:t>2. We learned that some substances could have positive effects, like relieving pain or helping us feel relaxed. We also learned about some risks for our bodies and minds. </a:t>
            </a:r>
            <a:endParaRPr lang="en-CA"/>
          </a:p>
          <a:p>
            <a:endParaRPr lang="en-CA">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8</a:t>
            </a:fld>
            <a:endParaRPr lang="en-CA"/>
          </a:p>
        </p:txBody>
      </p:sp>
    </p:spTree>
    <p:extLst>
      <p:ext uri="{BB962C8B-B14F-4D97-AF65-F5344CB8AC3E}">
        <p14:creationId xmlns:p14="http://schemas.microsoft.com/office/powerpoint/2010/main" val="308010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82550"/>
            <a:ext cx="3721100" cy="2093913"/>
          </a:xfrm>
        </p:spPr>
      </p:sp>
      <p:sp>
        <p:nvSpPr>
          <p:cNvPr id="3" name="Notes Placeholder 2"/>
          <p:cNvSpPr>
            <a:spLocks noGrp="1"/>
          </p:cNvSpPr>
          <p:nvPr>
            <p:ph type="body" idx="1"/>
          </p:nvPr>
        </p:nvSpPr>
        <p:spPr/>
        <p:txBody>
          <a:bodyPr/>
          <a:lstStyle/>
          <a:p>
            <a:r>
              <a:rPr lang="en-US" b="1" dirty="0"/>
              <a:t>Purpose:</a:t>
            </a:r>
            <a:r>
              <a:rPr lang="en-US" dirty="0"/>
              <a:t> to learn more about students’ pre-existing knowledge and perceptions of substance use and to dispel some common myths and misconceptions related to substance use. </a:t>
            </a:r>
          </a:p>
          <a:p>
            <a:pPr marL="171450" indent="-171450">
              <a:buFont typeface="Arial"/>
              <a:buChar char="•"/>
            </a:pPr>
            <a:r>
              <a:rPr lang="en-US" dirty="0"/>
              <a:t>Use the slides to facilitate an interactive ‘True/False’ quiz. Refer to the Educator Discussion Guide for facilitation tips. </a:t>
            </a:r>
            <a:endParaRPr lang="en-US" dirty="0">
              <a:ea typeface="Calibri"/>
              <a:cs typeface="Calibri"/>
            </a:endParaRPr>
          </a:p>
          <a:p>
            <a:pPr marL="171450" indent="-171450">
              <a:buFont typeface="Arial"/>
              <a:buChar char="•"/>
            </a:pPr>
            <a:r>
              <a:rPr lang="en-US" dirty="0"/>
              <a:t>Follow-up the learning with a discussion using the reflection questions provided.</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9DC4970-96A5-3A49-B3D0-FA0A2CFDB527}" type="slidenum">
              <a:rPr lang="en-CA" smtClean="0"/>
              <a:t>9</a:t>
            </a:fld>
            <a:endParaRPr lang="en-CA"/>
          </a:p>
        </p:txBody>
      </p:sp>
    </p:spTree>
    <p:extLst>
      <p:ext uri="{BB962C8B-B14F-4D97-AF65-F5344CB8AC3E}">
        <p14:creationId xmlns:p14="http://schemas.microsoft.com/office/powerpoint/2010/main" val="1844066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646F-9AA8-F6EC-5C3F-069C5D717A71}"/>
              </a:ext>
            </a:extLst>
          </p:cNvPr>
          <p:cNvSpPr>
            <a:spLocks noGrp="1"/>
          </p:cNvSpPr>
          <p:nvPr>
            <p:ph type="ctrTitle"/>
          </p:nvPr>
        </p:nvSpPr>
        <p:spPr>
          <a:xfrm>
            <a:off x="388308" y="1600199"/>
            <a:ext cx="6191396" cy="1909763"/>
          </a:xfrm>
        </p:spPr>
        <p:txBody>
          <a:bodyPr vert="horz" lIns="91440" tIns="45720" rIns="91440" bIns="45720" rtlCol="0" anchor="t">
            <a:normAutofit/>
          </a:bodyPr>
          <a:lstStyle>
            <a:lvl1pPr>
              <a:defRPr lang="en-CA"/>
            </a:lvl1pPr>
          </a:lstStyle>
          <a:p>
            <a:pPr lvl="0">
              <a:lnSpc>
                <a:spcPct val="108000"/>
              </a:lnSpc>
              <a:spcBef>
                <a:spcPts val="1000"/>
              </a:spcBef>
            </a:pPr>
            <a:r>
              <a:rPr lang="en-US" dirty="0"/>
              <a:t>Click to edit Master title style</a:t>
            </a:r>
            <a:endParaRPr lang="en-CA" dirty="0"/>
          </a:p>
        </p:txBody>
      </p:sp>
      <p:pic>
        <p:nvPicPr>
          <p:cNvPr id="6" name="Picture 5">
            <a:extLst>
              <a:ext uri="{FF2B5EF4-FFF2-40B4-BE49-F238E27FC236}">
                <a16:creationId xmlns:a16="http://schemas.microsoft.com/office/drawing/2014/main" id="{FB7C1A0A-49F0-4BED-7E1B-15EEA17B9462}"/>
              </a:ext>
            </a:extLst>
          </p:cNvPr>
          <p:cNvPicPr>
            <a:picLocks noChangeAspect="1"/>
          </p:cNvPicPr>
          <p:nvPr userDrawn="1"/>
        </p:nvPicPr>
        <p:blipFill>
          <a:blip r:embed="rId2"/>
          <a:stretch>
            <a:fillRect/>
          </a:stretch>
        </p:blipFill>
        <p:spPr>
          <a:xfrm>
            <a:off x="0" y="0"/>
            <a:ext cx="12192000" cy="1275685"/>
          </a:xfrm>
          <a:prstGeom prst="rect">
            <a:avLst/>
          </a:prstGeom>
        </p:spPr>
      </p:pic>
      <p:sp>
        <p:nvSpPr>
          <p:cNvPr id="4" name="Text Placeholder 3">
            <a:extLst>
              <a:ext uri="{FF2B5EF4-FFF2-40B4-BE49-F238E27FC236}">
                <a16:creationId xmlns:a16="http://schemas.microsoft.com/office/drawing/2014/main" id="{4688C1BC-F102-F689-BC8B-3957D20D31CD}"/>
              </a:ext>
            </a:extLst>
          </p:cNvPr>
          <p:cNvSpPr>
            <a:spLocks noGrp="1"/>
          </p:cNvSpPr>
          <p:nvPr>
            <p:ph type="body" sz="quarter" idx="10"/>
          </p:nvPr>
        </p:nvSpPr>
        <p:spPr>
          <a:xfrm>
            <a:off x="388308" y="3808413"/>
            <a:ext cx="8943018" cy="2767012"/>
          </a:xfrm>
        </p:spPr>
        <p:txBody>
          <a:bodyPr vert="horz" lIns="91440" tIns="45720" rIns="91440" bIns="45720" rtlCol="0">
            <a:normAutofit/>
          </a:bodyPr>
          <a:lstStyle>
            <a:lvl1pPr>
              <a:defRPr lang="en-US" sz="3200" dirty="0" smtClean="0">
                <a:latin typeface="Raleway" pitchFamily="2" charset="0"/>
              </a:defRPr>
            </a:lvl1pPr>
            <a:lvl2pPr>
              <a:defRPr lang="en-US" sz="2800" dirty="0" smtClean="0">
                <a:latin typeface="Raleway" pitchFamily="2" charset="0"/>
              </a:defRPr>
            </a:lvl2pPr>
            <a:lvl3pPr>
              <a:defRPr lang="en-US" sz="2400" dirty="0" smtClean="0">
                <a:latin typeface="Raleway" pitchFamily="2" charset="0"/>
              </a:defRPr>
            </a:lvl3pPr>
            <a:lvl4pPr>
              <a:defRPr lang="en-US" sz="2000" dirty="0" smtClean="0">
                <a:latin typeface="Raleway" pitchFamily="2" charset="0"/>
              </a:defRPr>
            </a:lvl4pPr>
            <a:lvl5pPr>
              <a:defRPr lang="en-CA" sz="2000" dirty="0">
                <a:latin typeface="Raleway" pitchFamily="2" charset="0"/>
              </a:defRPr>
            </a:lvl5p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Tree>
    <p:extLst>
      <p:ext uri="{BB962C8B-B14F-4D97-AF65-F5344CB8AC3E}">
        <p14:creationId xmlns:p14="http://schemas.microsoft.com/office/powerpoint/2010/main" val="4393168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383222" y="6356352"/>
            <a:ext cx="3011888"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AD2DB5ED-7EDA-94F1-94AA-31963DAAFEF1}"/>
              </a:ext>
            </a:extLst>
          </p:cNvPr>
          <p:cNvSpPr>
            <a:spLocks noGrp="1"/>
          </p:cNvSpPr>
          <p:nvPr>
            <p:ph type="body" sz="quarter" idx="13"/>
          </p:nvPr>
        </p:nvSpPr>
        <p:spPr>
          <a:xfrm>
            <a:off x="383222" y="3339547"/>
            <a:ext cx="10786029" cy="2923607"/>
          </a:xfrm>
        </p:spPr>
        <p:txBody>
          <a:bodyPr/>
          <a:lstStyle>
            <a:lvl1pPr>
              <a:lnSpc>
                <a:spcPct val="108000"/>
              </a:lnSpc>
              <a:spcBef>
                <a:spcPts val="1000"/>
              </a:spcBef>
              <a:defRPr>
                <a:latin typeface="Raleway" pitchFamily="2" charset="0"/>
              </a:defRPr>
            </a:lvl1pPr>
            <a:lvl2pPr>
              <a:lnSpc>
                <a:spcPct val="108000"/>
              </a:lnSpc>
              <a:spcBef>
                <a:spcPts val="1000"/>
              </a:spcBef>
              <a:defRPr>
                <a:latin typeface="Raleway" pitchFamily="2" charset="0"/>
              </a:defRPr>
            </a:lvl2pPr>
            <a:lvl3pPr>
              <a:lnSpc>
                <a:spcPct val="108000"/>
              </a:lnSpc>
              <a:spcBef>
                <a:spcPts val="1000"/>
              </a:spcBef>
              <a:defRPr>
                <a:latin typeface="Raleway" pitchFamily="2" charset="0"/>
              </a:defRPr>
            </a:lvl3pPr>
            <a:lvl4pPr>
              <a:lnSpc>
                <a:spcPct val="108000"/>
              </a:lnSpc>
              <a:spcBef>
                <a:spcPts val="1000"/>
              </a:spcBef>
              <a:defRPr>
                <a:latin typeface="Raleway" pitchFamily="2" charset="0"/>
              </a:defRPr>
            </a:lvl4pPr>
            <a:lvl5pPr>
              <a:lnSpc>
                <a:spcPct val="108000"/>
              </a:lnSpc>
              <a:spcBef>
                <a:spcPts val="1000"/>
              </a:spcBef>
              <a:defRPr>
                <a:latin typeface="Raleway"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Rectangle 7">
            <a:extLst>
              <a:ext uri="{FF2B5EF4-FFF2-40B4-BE49-F238E27FC236}">
                <a16:creationId xmlns:a16="http://schemas.microsoft.com/office/drawing/2014/main" id="{258BC76C-660F-E8C5-D8A3-01AE8DD819F5}"/>
              </a:ext>
            </a:extLst>
          </p:cNvPr>
          <p:cNvSpPr/>
          <p:nvPr userDrawn="1"/>
        </p:nvSpPr>
        <p:spPr>
          <a:xfrm>
            <a:off x="-8478" y="701922"/>
            <a:ext cx="12207597" cy="2102855"/>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383221" y="701922"/>
            <a:ext cx="10971131" cy="2102855"/>
          </a:xfrm>
        </p:spPr>
        <p:txBody>
          <a:bodyPr anchor="ctr">
            <a:noAutofit/>
          </a:bodyPr>
          <a:lstStyle>
            <a:lvl1pPr>
              <a:lnSpc>
                <a:spcPct val="108000"/>
              </a:lnSpc>
              <a:spcBef>
                <a:spcPts val="1000"/>
              </a:spcBef>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06987283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8D2A-3878-34EC-E808-0B02B4E5C8CC}"/>
              </a:ext>
            </a:extLst>
          </p:cNvPr>
          <p:cNvSpPr>
            <a:spLocks noGrp="1"/>
          </p:cNvSpPr>
          <p:nvPr>
            <p:ph type="title"/>
          </p:nvPr>
        </p:nvSpPr>
        <p:spPr>
          <a:xfrm>
            <a:off x="651909" y="648000"/>
            <a:ext cx="10785391" cy="1325563"/>
          </a:xfrm>
        </p:spPr>
        <p:txBody>
          <a:bodyPr>
            <a:normAutofit/>
          </a:bodyPr>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1DF2902-12B6-D8D9-C462-4793DC264F3E}"/>
              </a:ext>
            </a:extLst>
          </p:cNvPr>
          <p:cNvSpPr>
            <a:spLocks noGrp="1"/>
          </p:cNvSpPr>
          <p:nvPr>
            <p:ph idx="1"/>
          </p:nvPr>
        </p:nvSpPr>
        <p:spPr>
          <a:xfrm>
            <a:off x="651910" y="2519679"/>
            <a:ext cx="10785390" cy="3657283"/>
          </a:xfrm>
        </p:spPr>
        <p:txBody>
          <a:bodyPr vert="horz" lIns="91440" tIns="45720" rIns="91440" bIns="45720" rtlCol="0">
            <a:normAutofit/>
          </a:bodyPr>
          <a:lstStyle>
            <a:lvl1pPr>
              <a:defRPr lang="en-US">
                <a:latin typeface="Raleway" pitchFamily="2" charset="0"/>
              </a:defRPr>
            </a:lvl1pPr>
            <a:lvl2pPr>
              <a:defRPr lang="en-US">
                <a:latin typeface="Raleway" pitchFamily="2" charset="0"/>
              </a:defRPr>
            </a:lvl2pPr>
            <a:lvl3pPr>
              <a:defRPr lang="en-US">
                <a:latin typeface="Raleway" pitchFamily="2" charset="0"/>
              </a:defRPr>
            </a:lvl3pPr>
            <a:lvl4pPr>
              <a:defRPr lang="en-US">
                <a:latin typeface="Raleway" pitchFamily="2" charset="0"/>
              </a:defRPr>
            </a:lvl4pPr>
            <a:lvl5pPr>
              <a:defRPr lang="en-CA">
                <a:latin typeface="Raleway" pitchFamily="2" charset="0"/>
              </a:defRPr>
            </a:lvl5p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
        <p:nvSpPr>
          <p:cNvPr id="6" name="Slide Number Placeholder 5">
            <a:extLst>
              <a:ext uri="{FF2B5EF4-FFF2-40B4-BE49-F238E27FC236}">
                <a16:creationId xmlns:a16="http://schemas.microsoft.com/office/drawing/2014/main" id="{02E26F5E-1F5D-4B29-4D6D-6CF36F51EBE3}"/>
              </a:ext>
            </a:extLst>
          </p:cNvPr>
          <p:cNvSpPr>
            <a:spLocks noGrp="1"/>
          </p:cNvSpPr>
          <p:nvPr>
            <p:ph type="sldNum" sz="quarter" idx="12"/>
          </p:nvPr>
        </p:nvSpPr>
        <p:spPr/>
        <p:txBody>
          <a:bodyPr/>
          <a:lstStyle>
            <a:lvl1pPr>
              <a:defRPr>
                <a:solidFill>
                  <a:schemeClr val="tx1"/>
                </a:solidFill>
              </a:defRPr>
            </a:lvl1pPr>
          </a:lstStyle>
          <a:p>
            <a:fld id="{C62CAF19-5542-6248-805D-7F800D29F06D}" type="slidenum">
              <a:rPr lang="en-CA" smtClean="0"/>
              <a:pPr/>
              <a:t>‹#›</a:t>
            </a:fld>
            <a:endParaRPr lang="en-CA"/>
          </a:p>
        </p:txBody>
      </p:sp>
      <p:cxnSp>
        <p:nvCxnSpPr>
          <p:cNvPr id="9" name="Straight Connector 8">
            <a:extLst>
              <a:ext uri="{FF2B5EF4-FFF2-40B4-BE49-F238E27FC236}">
                <a16:creationId xmlns:a16="http://schemas.microsoft.com/office/drawing/2014/main" id="{3D222443-1B88-2C0F-B1D9-3C9C8A91F118}"/>
              </a:ext>
            </a:extLst>
          </p:cNvPr>
          <p:cNvCxnSpPr/>
          <p:nvPr userDrawn="1"/>
        </p:nvCxnSpPr>
        <p:spPr>
          <a:xfrm>
            <a:off x="651909" y="2194560"/>
            <a:ext cx="10869531" cy="0"/>
          </a:xfrm>
          <a:prstGeom prst="line">
            <a:avLst/>
          </a:prstGeom>
          <a:ln>
            <a:solidFill>
              <a:srgbClr val="7030A0"/>
            </a:solidFill>
          </a:ln>
        </p:spPr>
        <p:style>
          <a:lnRef idx="2">
            <a:schemeClr val="accent5"/>
          </a:lnRef>
          <a:fillRef idx="0">
            <a:schemeClr val="accent5"/>
          </a:fillRef>
          <a:effectRef idx="1">
            <a:schemeClr val="accent5"/>
          </a:effectRef>
          <a:fontRef idx="minor">
            <a:schemeClr val="tx1"/>
          </a:fontRef>
        </p:style>
      </p:cxnSp>
      <p:pic>
        <p:nvPicPr>
          <p:cNvPr id="5" name="Picture 4">
            <a:extLst>
              <a:ext uri="{FF2B5EF4-FFF2-40B4-BE49-F238E27FC236}">
                <a16:creationId xmlns:a16="http://schemas.microsoft.com/office/drawing/2014/main" id="{E08F1AF6-B13C-9E80-8E0D-DDE23B1BF94A}"/>
              </a:ext>
            </a:extLst>
          </p:cNvPr>
          <p:cNvPicPr>
            <a:picLocks noChangeAspect="1"/>
          </p:cNvPicPr>
          <p:nvPr userDrawn="1"/>
        </p:nvPicPr>
        <p:blipFill>
          <a:blip r:embed="rId2"/>
          <a:srcRect/>
          <a:stretch/>
        </p:blipFill>
        <p:spPr>
          <a:xfrm>
            <a:off x="-1" y="94"/>
            <a:ext cx="12192001" cy="361761"/>
          </a:xfrm>
          <a:prstGeom prst="rect">
            <a:avLst/>
          </a:prstGeom>
        </p:spPr>
      </p:pic>
    </p:spTree>
    <p:extLst>
      <p:ext uri="{BB962C8B-B14F-4D97-AF65-F5344CB8AC3E}">
        <p14:creationId xmlns:p14="http://schemas.microsoft.com/office/powerpoint/2010/main" val="14476977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646F-9AA8-F6EC-5C3F-069C5D717A71}"/>
              </a:ext>
            </a:extLst>
          </p:cNvPr>
          <p:cNvSpPr>
            <a:spLocks noGrp="1"/>
          </p:cNvSpPr>
          <p:nvPr>
            <p:ph type="ctrTitle"/>
          </p:nvPr>
        </p:nvSpPr>
        <p:spPr>
          <a:xfrm>
            <a:off x="388151" y="1600199"/>
            <a:ext cx="6191553" cy="1909763"/>
          </a:xfrm>
        </p:spPr>
        <p:txBody>
          <a:bodyPr anchor="t">
            <a:normAutofit/>
          </a:bodyPr>
          <a:lstStyle>
            <a:lvl1pPr algn="l">
              <a:defRPr sz="5000"/>
            </a:lvl1pPr>
          </a:lstStyle>
          <a:p>
            <a:r>
              <a:rPr lang="en-US"/>
              <a:t>Click to edit Master title style</a:t>
            </a:r>
            <a:endParaRPr lang="en-CA"/>
          </a:p>
        </p:txBody>
      </p:sp>
      <p:pic>
        <p:nvPicPr>
          <p:cNvPr id="6" name="Picture 5">
            <a:extLst>
              <a:ext uri="{FF2B5EF4-FFF2-40B4-BE49-F238E27FC236}">
                <a16:creationId xmlns:a16="http://schemas.microsoft.com/office/drawing/2014/main" id="{FB7C1A0A-49F0-4BED-7E1B-15EEA17B9462}"/>
              </a:ext>
            </a:extLst>
          </p:cNvPr>
          <p:cNvPicPr>
            <a:picLocks noChangeAspect="1"/>
          </p:cNvPicPr>
          <p:nvPr userDrawn="1"/>
        </p:nvPicPr>
        <p:blipFill>
          <a:blip r:embed="rId2"/>
          <a:srcRect/>
          <a:stretch/>
        </p:blipFill>
        <p:spPr>
          <a:xfrm>
            <a:off x="3" y="0"/>
            <a:ext cx="12191994" cy="1275685"/>
          </a:xfrm>
          <a:prstGeom prst="rect">
            <a:avLst/>
          </a:prstGeom>
        </p:spPr>
      </p:pic>
      <p:sp>
        <p:nvSpPr>
          <p:cNvPr id="4" name="Text Placeholder 3">
            <a:extLst>
              <a:ext uri="{FF2B5EF4-FFF2-40B4-BE49-F238E27FC236}">
                <a16:creationId xmlns:a16="http://schemas.microsoft.com/office/drawing/2014/main" id="{4E625C4B-F29B-5307-0047-1B7F3ACA2624}"/>
              </a:ext>
            </a:extLst>
          </p:cNvPr>
          <p:cNvSpPr>
            <a:spLocks noGrp="1"/>
          </p:cNvSpPr>
          <p:nvPr>
            <p:ph type="body" sz="quarter" idx="10"/>
          </p:nvPr>
        </p:nvSpPr>
        <p:spPr>
          <a:xfrm>
            <a:off x="388307" y="3895725"/>
            <a:ext cx="6191881" cy="2354263"/>
          </a:xfrm>
        </p:spPr>
        <p:txBody>
          <a:bodyPr vert="horz" lIns="91440" tIns="45720" rIns="91440" bIns="45720" rtlCol="0">
            <a:normAutofit/>
          </a:bodyPr>
          <a:lstStyle>
            <a:lvl1pPr>
              <a:defRPr lang="en-US" sz="3200" smtClean="0"/>
            </a:lvl1pPr>
            <a:lvl2pPr>
              <a:defRPr lang="en-US" smtClean="0"/>
            </a:lvl2pPr>
            <a:lvl3pPr>
              <a:defRPr lang="en-US" smtClean="0"/>
            </a:lvl3pPr>
            <a:lvl4pPr>
              <a:defRPr lang="en-US" smtClean="0"/>
            </a:lvl4pPr>
            <a:lvl5pPr>
              <a:defRPr lang="en-CA"/>
            </a:lvl5pPr>
          </a:lstStyle>
          <a:p>
            <a:pPr marL="0" lvl="0" indent="0">
              <a:lnSpc>
                <a:spcPct val="108000"/>
              </a:lnSpc>
              <a:buNone/>
            </a:pPr>
            <a:r>
              <a:rPr lang="en-US" dirty="0"/>
              <a:t>Click to edit Master text styles</a:t>
            </a:r>
          </a:p>
        </p:txBody>
      </p:sp>
    </p:spTree>
    <p:extLst>
      <p:ext uri="{BB962C8B-B14F-4D97-AF65-F5344CB8AC3E}">
        <p14:creationId xmlns:p14="http://schemas.microsoft.com/office/powerpoint/2010/main" val="439316822"/>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646F-9AA8-F6EC-5C3F-069C5D717A71}"/>
              </a:ext>
            </a:extLst>
          </p:cNvPr>
          <p:cNvSpPr>
            <a:spLocks noGrp="1"/>
          </p:cNvSpPr>
          <p:nvPr>
            <p:ph type="ctrTitle"/>
          </p:nvPr>
        </p:nvSpPr>
        <p:spPr>
          <a:xfrm>
            <a:off x="388307" y="1600199"/>
            <a:ext cx="6191397" cy="1909763"/>
          </a:xfrm>
        </p:spPr>
        <p:txBody>
          <a:bodyPr anchor="t">
            <a:normAutofit/>
          </a:bodyPr>
          <a:lstStyle>
            <a:lvl1pPr algn="l">
              <a:defRPr sz="5000"/>
            </a:lvl1pPr>
          </a:lstStyle>
          <a:p>
            <a:r>
              <a:rPr lang="en-US"/>
              <a:t>Click to edit Master title style</a:t>
            </a:r>
            <a:endParaRPr lang="en-CA"/>
          </a:p>
        </p:txBody>
      </p:sp>
      <p:pic>
        <p:nvPicPr>
          <p:cNvPr id="3" name="Picture 2">
            <a:extLst>
              <a:ext uri="{FF2B5EF4-FFF2-40B4-BE49-F238E27FC236}">
                <a16:creationId xmlns:a16="http://schemas.microsoft.com/office/drawing/2014/main" id="{82E9003F-BEAE-B7C1-F864-C9D7202F312C}"/>
              </a:ext>
            </a:extLst>
          </p:cNvPr>
          <p:cNvPicPr>
            <a:picLocks noChangeAspect="1"/>
          </p:cNvPicPr>
          <p:nvPr userDrawn="1"/>
        </p:nvPicPr>
        <p:blipFill>
          <a:blip r:embed="rId2"/>
          <a:srcRect/>
          <a:stretch/>
        </p:blipFill>
        <p:spPr>
          <a:xfrm>
            <a:off x="3" y="0"/>
            <a:ext cx="12191994" cy="1275685"/>
          </a:xfrm>
          <a:prstGeom prst="rect">
            <a:avLst/>
          </a:prstGeom>
        </p:spPr>
      </p:pic>
    </p:spTree>
    <p:extLst>
      <p:ext uri="{BB962C8B-B14F-4D97-AF65-F5344CB8AC3E}">
        <p14:creationId xmlns:p14="http://schemas.microsoft.com/office/powerpoint/2010/main" val="34930033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41122E-1957-1A89-0E02-B3B38EAE6B1C}"/>
              </a:ext>
            </a:extLst>
          </p:cNvPr>
          <p:cNvPicPr>
            <a:picLocks noChangeAspect="1"/>
          </p:cNvPicPr>
          <p:nvPr userDrawn="1"/>
        </p:nvPicPr>
        <p:blipFill>
          <a:blip r:embed="rId2"/>
          <a:srcRect/>
          <a:stretch/>
        </p:blipFill>
        <p:spPr>
          <a:xfrm>
            <a:off x="2467" y="0"/>
            <a:ext cx="12187064" cy="6857999"/>
          </a:xfrm>
          <a:prstGeom prst="rect">
            <a:avLst/>
          </a:prstGeom>
        </p:spPr>
      </p:pic>
      <p:sp>
        <p:nvSpPr>
          <p:cNvPr id="2" name="Slide Number Placeholder 5">
            <a:extLst>
              <a:ext uri="{FF2B5EF4-FFF2-40B4-BE49-F238E27FC236}">
                <a16:creationId xmlns:a16="http://schemas.microsoft.com/office/drawing/2014/main" id="{0F40B160-5756-A348-786C-43178447682E}"/>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Tree>
    <p:extLst>
      <p:ext uri="{BB962C8B-B14F-4D97-AF65-F5344CB8AC3E}">
        <p14:creationId xmlns:p14="http://schemas.microsoft.com/office/powerpoint/2010/main" val="22509580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466819" y="540000"/>
            <a:ext cx="10970481" cy="1325563"/>
          </a:xfrm>
        </p:spPr>
        <p:txBody>
          <a:bodyPr/>
          <a:lstStyle/>
          <a:p>
            <a:r>
              <a:rPr lang="en-US"/>
              <a:t>Click to edit Master title style</a:t>
            </a:r>
            <a:endParaRPr lang="en-CA"/>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3080"/>
            <a:ext cx="12198304" cy="368299"/>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6721423A-778F-2616-EC70-CCD79E794708}"/>
              </a:ext>
            </a:extLst>
          </p:cNvPr>
          <p:cNvSpPr>
            <a:spLocks noGrp="1"/>
          </p:cNvSpPr>
          <p:nvPr>
            <p:ph type="body" sz="quarter" idx="13"/>
          </p:nvPr>
        </p:nvSpPr>
        <p:spPr>
          <a:xfrm>
            <a:off x="466809" y="2160000"/>
            <a:ext cx="10971130" cy="312637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CA"/>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2180082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8D2A-3878-34EC-E808-0B02B4E5C8CC}"/>
              </a:ext>
            </a:extLst>
          </p:cNvPr>
          <p:cNvSpPr>
            <a:spLocks noGrp="1"/>
          </p:cNvSpPr>
          <p:nvPr>
            <p:ph type="title"/>
          </p:nvPr>
        </p:nvSpPr>
        <p:spPr>
          <a:xfrm>
            <a:off x="651909" y="648000"/>
            <a:ext cx="10785391" cy="1325563"/>
          </a:xfrm>
        </p:spPr>
        <p:txBody>
          <a:bodyPr>
            <a:normAutofit/>
          </a:bodyPr>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1DF2902-12B6-D8D9-C462-4793DC264F3E}"/>
              </a:ext>
            </a:extLst>
          </p:cNvPr>
          <p:cNvSpPr>
            <a:spLocks noGrp="1"/>
          </p:cNvSpPr>
          <p:nvPr>
            <p:ph idx="1"/>
          </p:nvPr>
        </p:nvSpPr>
        <p:spPr>
          <a:xfrm>
            <a:off x="651910" y="2519679"/>
            <a:ext cx="10785390" cy="365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02E26F5E-1F5D-4B29-4D6D-6CF36F51EBE3}"/>
              </a:ext>
            </a:extLst>
          </p:cNvPr>
          <p:cNvSpPr>
            <a:spLocks noGrp="1"/>
          </p:cNvSpPr>
          <p:nvPr>
            <p:ph type="sldNum" sz="quarter" idx="12"/>
          </p:nvPr>
        </p:nvSpPr>
        <p:spPr/>
        <p:txBody>
          <a:bodyPr/>
          <a:lstStyle>
            <a:lvl1pPr>
              <a:defRPr>
                <a:solidFill>
                  <a:schemeClr val="tx1"/>
                </a:solidFill>
              </a:defRPr>
            </a:lvl1pPr>
          </a:lstStyle>
          <a:p>
            <a:fld id="{C62CAF19-5542-6248-805D-7F800D29F06D}" type="slidenum">
              <a:rPr lang="en-CA" smtClean="0"/>
              <a:pPr/>
              <a:t>‹#›</a:t>
            </a:fld>
            <a:endParaRPr lang="en-CA"/>
          </a:p>
        </p:txBody>
      </p:sp>
      <p:cxnSp>
        <p:nvCxnSpPr>
          <p:cNvPr id="9" name="Straight Connector 8">
            <a:extLst>
              <a:ext uri="{FF2B5EF4-FFF2-40B4-BE49-F238E27FC236}">
                <a16:creationId xmlns:a16="http://schemas.microsoft.com/office/drawing/2014/main" id="{3D222443-1B88-2C0F-B1D9-3C9C8A91F118}"/>
              </a:ext>
            </a:extLst>
          </p:cNvPr>
          <p:cNvCxnSpPr/>
          <p:nvPr userDrawn="1"/>
        </p:nvCxnSpPr>
        <p:spPr>
          <a:xfrm>
            <a:off x="651909" y="2194560"/>
            <a:ext cx="10869531"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94D16C85-3BBC-1FA7-584A-2FA3E388E913}"/>
              </a:ext>
            </a:extLst>
          </p:cNvPr>
          <p:cNvPicPr>
            <a:picLocks noChangeAspect="1"/>
          </p:cNvPicPr>
          <p:nvPr userDrawn="1"/>
        </p:nvPicPr>
        <p:blipFill>
          <a:blip r:embed="rId2"/>
          <a:srcRect/>
          <a:stretch/>
        </p:blipFill>
        <p:spPr>
          <a:xfrm>
            <a:off x="1" y="-3080"/>
            <a:ext cx="12198304" cy="368299"/>
          </a:xfrm>
          <a:prstGeom prst="rect">
            <a:avLst/>
          </a:prstGeom>
        </p:spPr>
      </p:pic>
    </p:spTree>
    <p:extLst>
      <p:ext uri="{BB962C8B-B14F-4D97-AF65-F5344CB8AC3E}">
        <p14:creationId xmlns:p14="http://schemas.microsoft.com/office/powerpoint/2010/main" val="14476977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7C1A0A-49F0-4BED-7E1B-15EEA17B9462}"/>
              </a:ext>
            </a:extLst>
          </p:cNvPr>
          <p:cNvPicPr>
            <a:picLocks noChangeAspect="1"/>
          </p:cNvPicPr>
          <p:nvPr userDrawn="1"/>
        </p:nvPicPr>
        <p:blipFill>
          <a:blip r:embed="rId2"/>
          <a:stretch>
            <a:fillRect/>
          </a:stretch>
        </p:blipFill>
        <p:spPr>
          <a:xfrm>
            <a:off x="0" y="0"/>
            <a:ext cx="12192000" cy="1275685"/>
          </a:xfrm>
          <a:prstGeom prst="rect">
            <a:avLst/>
          </a:prstGeom>
        </p:spPr>
      </p:pic>
      <p:sp>
        <p:nvSpPr>
          <p:cNvPr id="4" name="Text Placeholder 3">
            <a:extLst>
              <a:ext uri="{FF2B5EF4-FFF2-40B4-BE49-F238E27FC236}">
                <a16:creationId xmlns:a16="http://schemas.microsoft.com/office/drawing/2014/main" id="{5CD14A09-2488-7D38-3370-656DD6C9E22F}"/>
              </a:ext>
            </a:extLst>
          </p:cNvPr>
          <p:cNvSpPr>
            <a:spLocks noGrp="1"/>
          </p:cNvSpPr>
          <p:nvPr>
            <p:ph type="body" sz="quarter" idx="10"/>
          </p:nvPr>
        </p:nvSpPr>
        <p:spPr>
          <a:xfrm>
            <a:off x="389615" y="2011680"/>
            <a:ext cx="9135385" cy="4222433"/>
          </a:xfrm>
        </p:spPr>
        <p:txBody>
          <a:bodyPr vert="horz" lIns="91440" tIns="45720" rIns="91440" bIns="45720" rtlCol="0">
            <a:normAutofit/>
          </a:bodyPr>
          <a:lstStyle>
            <a:lvl1pPr>
              <a:defRPr lang="en-US" sz="3200" dirty="0">
                <a:latin typeface="Raleway" pitchFamily="2" charset="0"/>
              </a:defRPr>
            </a:lvl1pPr>
            <a:lvl2pPr>
              <a:defRPr lang="en-US" sz="2800" dirty="0">
                <a:latin typeface="Raleway" pitchFamily="2" charset="0"/>
              </a:defRPr>
            </a:lvl2pPr>
            <a:lvl3pPr>
              <a:defRPr lang="en-US" sz="2400" dirty="0">
                <a:latin typeface="Raleway" pitchFamily="2" charset="0"/>
              </a:defRPr>
            </a:lvl3pPr>
            <a:lvl4pPr>
              <a:defRPr lang="en-US" sz="2000" dirty="0">
                <a:latin typeface="Raleway" pitchFamily="2" charset="0"/>
              </a:defRPr>
            </a:lvl4pPr>
            <a:lvl5pPr>
              <a:defRPr lang="en-CA" sz="2000" dirty="0">
                <a:latin typeface="Raleway" pitchFamily="2" charset="0"/>
              </a:defRPr>
            </a:lvl5p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
        <p:nvSpPr>
          <p:cNvPr id="3" name="Rectangle 2">
            <a:extLst>
              <a:ext uri="{FF2B5EF4-FFF2-40B4-BE49-F238E27FC236}">
                <a16:creationId xmlns:a16="http://schemas.microsoft.com/office/drawing/2014/main" id="{F366CC9A-D86E-06B0-CCBE-FF46C4111B92}"/>
              </a:ext>
            </a:extLst>
          </p:cNvPr>
          <p:cNvSpPr/>
          <p:nvPr userDrawn="1"/>
        </p:nvSpPr>
        <p:spPr>
          <a:xfrm>
            <a:off x="645886" y="116115"/>
            <a:ext cx="6625771" cy="1084338"/>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1C1646F-9AA8-F6EC-5C3F-069C5D717A71}"/>
              </a:ext>
            </a:extLst>
          </p:cNvPr>
          <p:cNvSpPr>
            <a:spLocks noGrp="1"/>
          </p:cNvSpPr>
          <p:nvPr>
            <p:ph type="ctrTitle"/>
          </p:nvPr>
        </p:nvSpPr>
        <p:spPr>
          <a:xfrm>
            <a:off x="389615" y="1988"/>
            <a:ext cx="8722580" cy="1273697"/>
          </a:xfrm>
          <a:noFill/>
        </p:spPr>
        <p:txBody>
          <a:bodyPr bIns="182880" anchor="b">
            <a:noAutofit/>
          </a:bodyPr>
          <a:lstStyle>
            <a:lvl1pPr algn="l">
              <a:lnSpc>
                <a:spcPct val="108000"/>
              </a:lnSpc>
              <a:spcBef>
                <a:spcPts val="1000"/>
              </a:spcBef>
              <a:defRPr sz="4000" b="0">
                <a:solidFill>
                  <a:schemeClr val="bg1"/>
                </a:solidFill>
                <a:latin typeface="Raleway ExtraBold" pitchFamily="2" charset="0"/>
              </a:defRPr>
            </a:lvl1pPr>
          </a:lstStyle>
          <a:p>
            <a:r>
              <a:rPr lang="en-US"/>
              <a:t>Click to edit Master title style</a:t>
            </a:r>
            <a:endParaRPr lang="en-CA"/>
          </a:p>
        </p:txBody>
      </p:sp>
    </p:spTree>
    <p:extLst>
      <p:ext uri="{BB962C8B-B14F-4D97-AF65-F5344CB8AC3E}">
        <p14:creationId xmlns:p14="http://schemas.microsoft.com/office/powerpoint/2010/main" val="35520538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green and purple background&#10;&#10;AI-generated content may be incorrect.">
            <a:extLst>
              <a:ext uri="{FF2B5EF4-FFF2-40B4-BE49-F238E27FC236}">
                <a16:creationId xmlns:a16="http://schemas.microsoft.com/office/drawing/2014/main" id="{A941122E-1957-1A89-0E02-B3B38EAE6B1C}"/>
              </a:ext>
            </a:extLst>
          </p:cNvPr>
          <p:cNvPicPr>
            <a:picLocks noChangeAspect="1"/>
          </p:cNvPicPr>
          <p:nvPr userDrawn="1"/>
        </p:nvPicPr>
        <p:blipFill>
          <a:blip r:embed="rId2"/>
          <a:stretch>
            <a:fillRect/>
          </a:stretch>
        </p:blipFill>
        <p:spPr>
          <a:xfrm>
            <a:off x="2467" y="0"/>
            <a:ext cx="12187064" cy="6858000"/>
          </a:xfrm>
          <a:prstGeom prst="rect">
            <a:avLst/>
          </a:prstGeom>
        </p:spPr>
      </p:pic>
      <p:sp>
        <p:nvSpPr>
          <p:cNvPr id="4" name="Slide Number Placeholder 3">
            <a:extLst>
              <a:ext uri="{FF2B5EF4-FFF2-40B4-BE49-F238E27FC236}">
                <a16:creationId xmlns:a16="http://schemas.microsoft.com/office/drawing/2014/main" id="{0588E634-4EFA-116A-24FF-17EDD525FC0B}"/>
              </a:ext>
            </a:extLst>
          </p:cNvPr>
          <p:cNvSpPr>
            <a:spLocks noGrp="1"/>
          </p:cNvSpPr>
          <p:nvPr>
            <p:ph type="sldNum" sz="quarter" idx="12"/>
          </p:nvPr>
        </p:nvSpPr>
        <p:spPr/>
        <p:txBody>
          <a:bodyPr/>
          <a:lstStyle>
            <a:lvl1pPr>
              <a:defRPr>
                <a:solidFill>
                  <a:schemeClr val="bg1"/>
                </a:solidFill>
              </a:defRPr>
            </a:lvl1pPr>
          </a:lstStyle>
          <a:p>
            <a:fld id="{C62CAF19-5542-6248-805D-7F800D29F06D}" type="slidenum">
              <a:rPr lang="en-CA" smtClean="0"/>
              <a:pPr/>
              <a:t>‹#›</a:t>
            </a:fld>
            <a:endParaRPr lang="en-CA"/>
          </a:p>
        </p:txBody>
      </p:sp>
      <p:sp>
        <p:nvSpPr>
          <p:cNvPr id="2" name="Rectangle 1">
            <a:extLst>
              <a:ext uri="{FF2B5EF4-FFF2-40B4-BE49-F238E27FC236}">
                <a16:creationId xmlns:a16="http://schemas.microsoft.com/office/drawing/2014/main" id="{8EBAEFE1-76A9-ADE8-5B24-2AEA9E8E2480}"/>
              </a:ext>
            </a:extLst>
          </p:cNvPr>
          <p:cNvSpPr/>
          <p:nvPr userDrawn="1"/>
        </p:nvSpPr>
        <p:spPr>
          <a:xfrm>
            <a:off x="274400" y="318783"/>
            <a:ext cx="6755049" cy="772134"/>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580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466169" y="540000"/>
            <a:ext cx="10971131" cy="1325563"/>
          </a:xfrm>
        </p:spPr>
        <p:txBody>
          <a:bodyPr vert="horz" lIns="91440" tIns="45720" rIns="91440" bIns="45720" rtlCol="0" anchor="t">
            <a:noAutofit/>
          </a:bodyPr>
          <a:lstStyle>
            <a:lvl1pPr>
              <a:defRPr lang="en-CA"/>
            </a:lvl1pPr>
          </a:lstStyle>
          <a:p>
            <a:pPr lvl="0">
              <a:lnSpc>
                <a:spcPct val="108000"/>
              </a:lnSpc>
              <a:spcBef>
                <a:spcPts val="1000"/>
              </a:spcBef>
            </a:pPr>
            <a:r>
              <a:rPr lang="en-US" dirty="0"/>
              <a:t>Click to edit Master title style</a:t>
            </a:r>
            <a:endParaRPr lang="en-CA" dirty="0"/>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67171B3A-6125-1FAE-98BE-50DC189171DE}"/>
              </a:ext>
            </a:extLst>
          </p:cNvPr>
          <p:cNvSpPr>
            <a:spLocks noGrp="1"/>
          </p:cNvSpPr>
          <p:nvPr>
            <p:ph type="body" sz="quarter" idx="13"/>
          </p:nvPr>
        </p:nvSpPr>
        <p:spPr>
          <a:xfrm>
            <a:off x="466807" y="2254250"/>
            <a:ext cx="10971131" cy="3357563"/>
          </a:xfrm>
        </p:spPr>
        <p:txBody>
          <a:bodyPr vert="horz" lIns="91440" tIns="45720" rIns="91440" bIns="45720" rtlCol="0">
            <a:normAutofit/>
          </a:bodyPr>
          <a:lstStyle>
            <a:lvl1pPr>
              <a:defRPr lang="en-US" sz="3200" smtClean="0">
                <a:latin typeface="Raleway" pitchFamily="2" charset="0"/>
              </a:defRPr>
            </a:lvl1pPr>
            <a:lvl2pPr>
              <a:defRPr lang="en-US" sz="2800" smtClean="0">
                <a:latin typeface="Raleway" pitchFamily="2" charset="0"/>
              </a:defRPr>
            </a:lvl2pPr>
            <a:lvl3pPr>
              <a:defRPr lang="en-US" sz="2400" smtClean="0">
                <a:latin typeface="Raleway" pitchFamily="2" charset="0"/>
              </a:defRPr>
            </a:lvl3pPr>
            <a:lvl4pPr>
              <a:defRPr lang="en-US" sz="2000" smtClean="0">
                <a:latin typeface="Raleway" pitchFamily="2" charset="0"/>
              </a:defRPr>
            </a:lvl4pPr>
            <a:lvl5pPr>
              <a:defRPr lang="en-CA" sz="2000">
                <a:latin typeface="Raleway" pitchFamily="2" charset="0"/>
              </a:defRPr>
            </a:lvl5p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Tree>
    <p:extLst>
      <p:ext uri="{BB962C8B-B14F-4D97-AF65-F5344CB8AC3E}">
        <p14:creationId xmlns:p14="http://schemas.microsoft.com/office/powerpoint/2010/main" val="22180082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466169" y="540000"/>
            <a:ext cx="10971131" cy="1325563"/>
          </a:xfrm>
        </p:spPr>
        <p:txBody>
          <a:bodyPr vert="horz" lIns="91440" tIns="45720" rIns="91440" bIns="45720" rtlCol="0" anchor="t">
            <a:noAutofit/>
          </a:bodyPr>
          <a:lstStyle>
            <a:lvl1pPr>
              <a:defRPr lang="en-CA"/>
            </a:lvl1pPr>
          </a:lstStyle>
          <a:p>
            <a:pPr lvl="0">
              <a:lnSpc>
                <a:spcPct val="108000"/>
              </a:lnSpc>
              <a:spcBef>
                <a:spcPts val="1000"/>
              </a:spcBef>
            </a:pPr>
            <a:r>
              <a:rPr lang="en-US" dirty="0"/>
              <a:t>Click to edit Master title style</a:t>
            </a:r>
            <a:endParaRPr lang="en-CA" dirty="0"/>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67171B3A-6125-1FAE-98BE-50DC189171DE}"/>
              </a:ext>
            </a:extLst>
          </p:cNvPr>
          <p:cNvSpPr>
            <a:spLocks noGrp="1"/>
          </p:cNvSpPr>
          <p:nvPr>
            <p:ph type="body" sz="quarter" idx="13"/>
          </p:nvPr>
        </p:nvSpPr>
        <p:spPr>
          <a:xfrm>
            <a:off x="466807" y="2254250"/>
            <a:ext cx="5069469" cy="3357563"/>
          </a:xfrm>
        </p:spPr>
        <p:txBody>
          <a:bodyPr vert="horz" lIns="91440" tIns="45720" rIns="91440" bIns="45720" rtlCol="0">
            <a:normAutofit/>
          </a:bodyPr>
          <a:lstStyle>
            <a:lvl1pPr>
              <a:defRPr lang="en-US" sz="3200" smtClean="0">
                <a:latin typeface="Raleway" pitchFamily="2" charset="0"/>
              </a:defRPr>
            </a:lvl1pPr>
            <a:lvl2pPr>
              <a:defRPr lang="en-US" sz="2800" smtClean="0">
                <a:latin typeface="Raleway" pitchFamily="2" charset="0"/>
              </a:defRPr>
            </a:lvl2pPr>
            <a:lvl3pPr>
              <a:defRPr lang="en-US" sz="2400" smtClean="0">
                <a:latin typeface="Raleway" pitchFamily="2" charset="0"/>
              </a:defRPr>
            </a:lvl3pPr>
            <a:lvl4pPr>
              <a:defRPr lang="en-US" sz="2000" smtClean="0">
                <a:latin typeface="Raleway" pitchFamily="2" charset="0"/>
              </a:defRPr>
            </a:lvl4pPr>
            <a:lvl5pPr>
              <a:defRPr lang="en-CA" sz="2000">
                <a:latin typeface="Raleway" pitchFamily="2" charset="0"/>
              </a:defRPr>
            </a:lvl5p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
        <p:nvSpPr>
          <p:cNvPr id="8" name="Text Placeholder 7">
            <a:extLst>
              <a:ext uri="{FF2B5EF4-FFF2-40B4-BE49-F238E27FC236}">
                <a16:creationId xmlns:a16="http://schemas.microsoft.com/office/drawing/2014/main" id="{45F7E906-BC87-86F4-7A90-9546EF611A9C}"/>
              </a:ext>
            </a:extLst>
          </p:cNvPr>
          <p:cNvSpPr>
            <a:spLocks noGrp="1"/>
          </p:cNvSpPr>
          <p:nvPr>
            <p:ph type="body" sz="quarter" idx="14"/>
          </p:nvPr>
        </p:nvSpPr>
        <p:spPr>
          <a:xfrm>
            <a:off x="6267450" y="2244724"/>
            <a:ext cx="5069469" cy="3357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474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466169" y="540000"/>
            <a:ext cx="10971131" cy="1325563"/>
          </a:xfrm>
        </p:spPr>
        <p:txBody>
          <a:bodyPr vert="horz" lIns="91440" tIns="45720" rIns="91440" bIns="45720" rtlCol="0" anchor="t">
            <a:noAutofit/>
          </a:bodyPr>
          <a:lstStyle>
            <a:lvl1pPr>
              <a:defRPr lang="en-CA"/>
            </a:lvl1pPr>
          </a:lstStyle>
          <a:p>
            <a:pPr lvl="0">
              <a:lnSpc>
                <a:spcPct val="108000"/>
              </a:lnSpc>
              <a:spcBef>
                <a:spcPts val="1000"/>
              </a:spcBef>
            </a:pPr>
            <a:r>
              <a:rPr lang="en-US" dirty="0"/>
              <a:t>Click to edit Master title style</a:t>
            </a:r>
            <a:endParaRPr lang="en-CA" dirty="0"/>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67171B3A-6125-1FAE-98BE-50DC189171DE}"/>
              </a:ext>
            </a:extLst>
          </p:cNvPr>
          <p:cNvSpPr>
            <a:spLocks noGrp="1"/>
          </p:cNvSpPr>
          <p:nvPr>
            <p:ph type="body" sz="quarter" idx="13"/>
          </p:nvPr>
        </p:nvSpPr>
        <p:spPr>
          <a:xfrm>
            <a:off x="466807" y="2254250"/>
            <a:ext cx="10971131" cy="3357563"/>
          </a:xfrm>
        </p:spPr>
        <p:txBody>
          <a:bodyPr vert="horz" lIns="91440" tIns="45720" rIns="91440" bIns="45720" rtlCol="0">
            <a:normAutofit/>
          </a:bodyPr>
          <a:lstStyle>
            <a:lvl1pPr>
              <a:defRPr lang="en-US" sz="3200" smtClean="0">
                <a:latin typeface="Raleway" pitchFamily="2" charset="0"/>
              </a:defRPr>
            </a:lvl1pPr>
            <a:lvl2pPr>
              <a:defRPr lang="en-US" sz="2800" smtClean="0">
                <a:latin typeface="Raleway" pitchFamily="2" charset="0"/>
              </a:defRPr>
            </a:lvl2pPr>
            <a:lvl3pPr>
              <a:defRPr lang="en-US" sz="2400" smtClean="0">
                <a:latin typeface="Raleway" pitchFamily="2" charset="0"/>
              </a:defRPr>
            </a:lvl3pPr>
            <a:lvl4pPr>
              <a:defRPr lang="en-US" sz="2000" smtClean="0">
                <a:latin typeface="Raleway" pitchFamily="2" charset="0"/>
              </a:defRPr>
            </a:lvl4pPr>
            <a:lvl5pPr>
              <a:defRPr lang="en-CA" sz="2000">
                <a:latin typeface="Raleway" pitchFamily="2" charset="0"/>
              </a:defRPr>
            </a:lvl5p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Tree>
    <p:extLst>
      <p:ext uri="{BB962C8B-B14F-4D97-AF65-F5344CB8AC3E}">
        <p14:creationId xmlns:p14="http://schemas.microsoft.com/office/powerpoint/2010/main" val="15138596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6E5C2B-0D12-BB65-F014-A7F9BE3FB4FB}"/>
              </a:ext>
            </a:extLst>
          </p:cNvPr>
          <p:cNvSpPr/>
          <p:nvPr userDrawn="1"/>
        </p:nvSpPr>
        <p:spPr>
          <a:xfrm>
            <a:off x="0" y="501667"/>
            <a:ext cx="12179907" cy="2617451"/>
          </a:xfrm>
          <a:prstGeom prst="rect">
            <a:avLst/>
          </a:prstGeom>
          <a:solidFill>
            <a:srgbClr val="F1E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466169" y="540000"/>
            <a:ext cx="11156871" cy="2073440"/>
          </a:xfrm>
        </p:spPr>
        <p:txBody>
          <a:bodyPr vert="horz" lIns="91440" tIns="45720" rIns="91440" bIns="45720" rtlCol="0" anchor="t">
            <a:noAutofit/>
          </a:bodyPr>
          <a:lstStyle>
            <a:lvl1pPr>
              <a:defRPr lang="en-CA" sz="2600">
                <a:solidFill>
                  <a:srgbClr val="92278F"/>
                </a:solidFill>
              </a:defRPr>
            </a:lvl1pPr>
          </a:lstStyle>
          <a:p>
            <a:pPr lvl="0">
              <a:lnSpc>
                <a:spcPct val="108000"/>
              </a:lnSpc>
              <a:spcBef>
                <a:spcPts val="1000"/>
              </a:spcBef>
            </a:pPr>
            <a:r>
              <a:rPr lang="en-US" dirty="0"/>
              <a:t>Click to edit Master title style</a:t>
            </a:r>
            <a:endParaRPr lang="en-CA" dirty="0"/>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67171B3A-6125-1FAE-98BE-50DC189171DE}"/>
              </a:ext>
            </a:extLst>
          </p:cNvPr>
          <p:cNvSpPr>
            <a:spLocks noGrp="1"/>
          </p:cNvSpPr>
          <p:nvPr>
            <p:ph type="body" sz="quarter" idx="13"/>
          </p:nvPr>
        </p:nvSpPr>
        <p:spPr>
          <a:xfrm>
            <a:off x="466807" y="3429000"/>
            <a:ext cx="11156871" cy="2617470"/>
          </a:xfrm>
        </p:spPr>
        <p:txBody>
          <a:bodyPr vert="horz" lIns="91440" tIns="45720" rIns="91440" bIns="45720" rtlCol="0">
            <a:normAutofit/>
          </a:bodyPr>
          <a:lstStyle>
            <a:lvl1pPr>
              <a:defRPr lang="en-US" sz="2600" smtClean="0">
                <a:latin typeface="Raleway" pitchFamily="2" charset="0"/>
              </a:defRPr>
            </a:lvl1pPr>
            <a:lvl2pPr>
              <a:defRPr lang="en-US" sz="2600" smtClean="0">
                <a:latin typeface="Raleway" pitchFamily="2" charset="0"/>
              </a:defRPr>
            </a:lvl2pPr>
            <a:lvl3pPr>
              <a:defRPr lang="en-US" sz="2600" smtClean="0">
                <a:latin typeface="Raleway" pitchFamily="2" charset="0"/>
              </a:defRPr>
            </a:lvl3pPr>
            <a:lvl4pPr>
              <a:defRPr lang="en-US" sz="2600" smtClean="0">
                <a:latin typeface="Raleway" pitchFamily="2" charset="0"/>
              </a:defRPr>
            </a:lvl4pPr>
            <a:lvl5pPr>
              <a:defRPr lang="en-CA" sz="2600">
                <a:latin typeface="Raleway" pitchFamily="2" charset="0"/>
              </a:defRPr>
            </a:lvl5pPr>
          </a:lstStyle>
          <a:p>
            <a:pPr lvl="0">
              <a:lnSpc>
                <a:spcPct val="108000"/>
              </a:lnSpc>
            </a:pPr>
            <a:r>
              <a:rPr lang="en-US" dirty="0"/>
              <a:t>Click to edit Master text styles</a:t>
            </a:r>
          </a:p>
        </p:txBody>
      </p:sp>
    </p:spTree>
    <p:extLst>
      <p:ext uri="{BB962C8B-B14F-4D97-AF65-F5344CB8AC3E}">
        <p14:creationId xmlns:p14="http://schemas.microsoft.com/office/powerpoint/2010/main" val="139320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6E5C2B-0D12-BB65-F014-A7F9BE3FB4FB}"/>
              </a:ext>
            </a:extLst>
          </p:cNvPr>
          <p:cNvSpPr/>
          <p:nvPr userDrawn="1"/>
        </p:nvSpPr>
        <p:spPr>
          <a:xfrm>
            <a:off x="0" y="501667"/>
            <a:ext cx="12179907" cy="2617451"/>
          </a:xfrm>
          <a:prstGeom prst="rect">
            <a:avLst/>
          </a:prstGeom>
          <a:solidFill>
            <a:srgbClr val="EEFC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466169" y="540000"/>
            <a:ext cx="11156871" cy="2073440"/>
          </a:xfrm>
        </p:spPr>
        <p:txBody>
          <a:bodyPr vert="horz" lIns="91440" tIns="45720" rIns="91440" bIns="45720" rtlCol="0" anchor="t">
            <a:noAutofit/>
          </a:bodyPr>
          <a:lstStyle>
            <a:lvl1pPr>
              <a:defRPr lang="en-CA" sz="2600">
                <a:solidFill>
                  <a:srgbClr val="92278F"/>
                </a:solidFill>
              </a:defRPr>
            </a:lvl1pPr>
          </a:lstStyle>
          <a:p>
            <a:pPr lvl="0">
              <a:lnSpc>
                <a:spcPct val="108000"/>
              </a:lnSpc>
              <a:spcBef>
                <a:spcPts val="1000"/>
              </a:spcBef>
            </a:pPr>
            <a:r>
              <a:rPr lang="en-US" dirty="0"/>
              <a:t>Click to edit Master title style</a:t>
            </a:r>
            <a:endParaRPr lang="en-CA" dirty="0"/>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651910" y="6356352"/>
            <a:ext cx="2743200"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67171B3A-6125-1FAE-98BE-50DC189171DE}"/>
              </a:ext>
            </a:extLst>
          </p:cNvPr>
          <p:cNvSpPr>
            <a:spLocks noGrp="1"/>
          </p:cNvSpPr>
          <p:nvPr>
            <p:ph type="body" sz="quarter" idx="13"/>
          </p:nvPr>
        </p:nvSpPr>
        <p:spPr>
          <a:xfrm>
            <a:off x="466807" y="3429000"/>
            <a:ext cx="11156871" cy="2617470"/>
          </a:xfrm>
        </p:spPr>
        <p:txBody>
          <a:bodyPr vert="horz" lIns="91440" tIns="45720" rIns="91440" bIns="45720" rtlCol="0">
            <a:normAutofit/>
          </a:bodyPr>
          <a:lstStyle>
            <a:lvl1pPr>
              <a:defRPr lang="en-US" sz="2600" smtClean="0">
                <a:latin typeface="Raleway" pitchFamily="2" charset="0"/>
              </a:defRPr>
            </a:lvl1pPr>
            <a:lvl2pPr>
              <a:defRPr lang="en-US" sz="2600" smtClean="0">
                <a:latin typeface="Raleway" pitchFamily="2" charset="0"/>
              </a:defRPr>
            </a:lvl2pPr>
            <a:lvl3pPr>
              <a:defRPr lang="en-US" sz="2600" smtClean="0">
                <a:latin typeface="Raleway" pitchFamily="2" charset="0"/>
              </a:defRPr>
            </a:lvl3pPr>
            <a:lvl4pPr>
              <a:defRPr lang="en-US" sz="2600" smtClean="0">
                <a:latin typeface="Raleway" pitchFamily="2" charset="0"/>
              </a:defRPr>
            </a:lvl4pPr>
            <a:lvl5pPr>
              <a:defRPr lang="en-CA" sz="2600">
                <a:latin typeface="Raleway" pitchFamily="2" charset="0"/>
              </a:defRPr>
            </a:lvl5pPr>
          </a:lstStyle>
          <a:p>
            <a:pPr lvl="0">
              <a:lnSpc>
                <a:spcPct val="108000"/>
              </a:lnSpc>
            </a:pPr>
            <a:r>
              <a:rPr lang="en-US" dirty="0"/>
              <a:t>Click to edit Master text styles</a:t>
            </a:r>
          </a:p>
        </p:txBody>
      </p:sp>
    </p:spTree>
    <p:extLst>
      <p:ext uri="{BB962C8B-B14F-4D97-AF65-F5344CB8AC3E}">
        <p14:creationId xmlns:p14="http://schemas.microsoft.com/office/powerpoint/2010/main" val="33657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D8EC3-D6E9-424C-225A-C2F9086F9A89}"/>
              </a:ext>
              <a:ext uri="{C183D7F6-B498-43B3-948B-1728B52AA6E4}">
                <adec:decorative xmlns:adec="http://schemas.microsoft.com/office/drawing/2017/decorative" val="1"/>
              </a:ext>
            </a:extLst>
          </p:cNvPr>
          <p:cNvSpPr/>
          <p:nvPr userDrawn="1"/>
        </p:nvSpPr>
        <p:spPr>
          <a:xfrm>
            <a:off x="3" y="577749"/>
            <a:ext cx="12191997" cy="1150356"/>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a:xfrm>
            <a:off x="373727" y="577749"/>
            <a:ext cx="11063573" cy="1150356"/>
          </a:xfrm>
        </p:spPr>
        <p:txBody>
          <a:bodyPr anchor="ctr"/>
          <a:lstStyle>
            <a:lvl1pPr>
              <a:lnSpc>
                <a:spcPct val="108000"/>
              </a:lnSpc>
              <a:spcBef>
                <a:spcPts val="1000"/>
              </a:spcBef>
              <a:defRPr>
                <a:solidFill>
                  <a:schemeClr val="bg1"/>
                </a:solidFill>
                <a:latin typeface="Raleway ExtraBold" pitchFamily="2" charset="0"/>
              </a:defRPr>
            </a:lvl1pPr>
          </a:lstStyle>
          <a:p>
            <a:r>
              <a:rPr lang="en-US"/>
              <a:t>Click to edit Master title style</a:t>
            </a:r>
            <a:endParaRPr lang="en-CA"/>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pic>
        <p:nvPicPr>
          <p:cNvPr id="4" name="Picture 3">
            <a:extLst>
              <a:ext uri="{FF2B5EF4-FFF2-40B4-BE49-F238E27FC236}">
                <a16:creationId xmlns:a16="http://schemas.microsoft.com/office/drawing/2014/main" id="{D0D1DE57-FE86-31C5-5DF7-187F197816DF}"/>
              </a:ext>
            </a:extLst>
          </p:cNvPr>
          <p:cNvPicPr>
            <a:picLocks noChangeAspect="1"/>
          </p:cNvPicPr>
          <p:nvPr userDrawn="1"/>
        </p:nvPicPr>
        <p:blipFill>
          <a:blip r:embed="rId2"/>
          <a:srcRect/>
          <a:stretch/>
        </p:blipFill>
        <p:spPr>
          <a:xfrm>
            <a:off x="-1" y="94"/>
            <a:ext cx="12192001" cy="361761"/>
          </a:xfrm>
          <a:prstGeom prst="rect">
            <a:avLst/>
          </a:prstGeom>
        </p:spPr>
      </p:pic>
      <p:sp>
        <p:nvSpPr>
          <p:cNvPr id="6" name="Slide Number Placeholder 5">
            <a:extLst>
              <a:ext uri="{FF2B5EF4-FFF2-40B4-BE49-F238E27FC236}">
                <a16:creationId xmlns:a16="http://schemas.microsoft.com/office/drawing/2014/main" id="{9F2F34E6-DF80-91F6-0E36-498CA6FA30A4}"/>
              </a:ext>
            </a:extLst>
          </p:cNvPr>
          <p:cNvSpPr>
            <a:spLocks noGrp="1"/>
          </p:cNvSpPr>
          <p:nvPr>
            <p:ph type="sldNum" sz="quarter" idx="12"/>
          </p:nvPr>
        </p:nvSpPr>
        <p:spPr>
          <a:xfrm>
            <a:off x="581156" y="6356352"/>
            <a:ext cx="2813954" cy="365125"/>
          </a:xfrm>
        </p:spPr>
        <p:txBody>
          <a:bodyPr/>
          <a:lstStyle>
            <a:lvl1pPr>
              <a:defRPr>
                <a:solidFill>
                  <a:schemeClr val="tx1"/>
                </a:solidFill>
              </a:defRPr>
            </a:lvl1pPr>
          </a:lstStyle>
          <a:p>
            <a:fld id="{C62CAF19-5542-6248-805D-7F800D29F06D}" type="slidenum">
              <a:rPr lang="en-CA" smtClean="0"/>
              <a:pPr/>
              <a:t>‹#›</a:t>
            </a:fld>
            <a:endParaRPr lang="en-CA"/>
          </a:p>
        </p:txBody>
      </p:sp>
      <p:sp>
        <p:nvSpPr>
          <p:cNvPr id="7" name="Text Placeholder 6">
            <a:extLst>
              <a:ext uri="{FF2B5EF4-FFF2-40B4-BE49-F238E27FC236}">
                <a16:creationId xmlns:a16="http://schemas.microsoft.com/office/drawing/2014/main" id="{AD2DB5ED-7EDA-94F1-94AA-31963DAAFEF1}"/>
              </a:ext>
            </a:extLst>
          </p:cNvPr>
          <p:cNvSpPr>
            <a:spLocks noGrp="1"/>
          </p:cNvSpPr>
          <p:nvPr>
            <p:ph type="body" sz="quarter" idx="13"/>
          </p:nvPr>
        </p:nvSpPr>
        <p:spPr>
          <a:xfrm>
            <a:off x="373711" y="2160588"/>
            <a:ext cx="11064227" cy="3675062"/>
          </a:xfrm>
        </p:spPr>
        <p:txBody>
          <a:bodyPr>
            <a:normAutofit/>
          </a:bodyPr>
          <a:lstStyle>
            <a:lvl1pPr>
              <a:lnSpc>
                <a:spcPct val="108000"/>
              </a:lnSpc>
              <a:spcBef>
                <a:spcPts val="1000"/>
              </a:spcBef>
              <a:defRPr sz="3200">
                <a:latin typeface="Raleway" pitchFamily="2" charset="0"/>
              </a:defRPr>
            </a:lvl1pPr>
            <a:lvl2pPr>
              <a:lnSpc>
                <a:spcPct val="108000"/>
              </a:lnSpc>
              <a:spcBef>
                <a:spcPts val="1000"/>
              </a:spcBef>
              <a:defRPr sz="2800">
                <a:latin typeface="Raleway" pitchFamily="2" charset="0"/>
              </a:defRPr>
            </a:lvl2pPr>
            <a:lvl3pPr>
              <a:lnSpc>
                <a:spcPct val="108000"/>
              </a:lnSpc>
              <a:spcBef>
                <a:spcPts val="1000"/>
              </a:spcBef>
              <a:defRPr sz="2400">
                <a:latin typeface="Raleway" pitchFamily="2" charset="0"/>
              </a:defRPr>
            </a:lvl3pPr>
            <a:lvl4pPr>
              <a:lnSpc>
                <a:spcPct val="108000"/>
              </a:lnSpc>
              <a:spcBef>
                <a:spcPts val="1000"/>
              </a:spcBef>
              <a:defRPr sz="2000">
                <a:latin typeface="Raleway" pitchFamily="2" charset="0"/>
              </a:defRPr>
            </a:lvl4pPr>
            <a:lvl5pPr>
              <a:lnSpc>
                <a:spcPct val="108000"/>
              </a:lnSpc>
              <a:spcBef>
                <a:spcPts val="1000"/>
              </a:spcBef>
              <a:defRPr sz="2000">
                <a:latin typeface="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3253879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E8949-D7DA-C53A-1171-0208AA9A9389}"/>
              </a:ext>
            </a:extLst>
          </p:cNvPr>
          <p:cNvSpPr>
            <a:spLocks noGrp="1"/>
          </p:cNvSpPr>
          <p:nvPr>
            <p:ph type="title"/>
          </p:nvPr>
        </p:nvSpPr>
        <p:spPr>
          <a:xfrm>
            <a:off x="651909" y="540000"/>
            <a:ext cx="10785391" cy="1325563"/>
          </a:xfrm>
          <a:prstGeom prst="rect">
            <a:avLst/>
          </a:prstGeom>
        </p:spPr>
        <p:txBody>
          <a:bodyPr vert="horz" lIns="91440" tIns="45720" rIns="91440" bIns="45720" rtlCol="0" anchor="t">
            <a:noAutofit/>
          </a:bodyPr>
          <a:lstStyle/>
          <a:p>
            <a:pPr lvl="0">
              <a:lnSpc>
                <a:spcPct val="108000"/>
              </a:lnSpc>
              <a:spcBef>
                <a:spcPts val="1000"/>
              </a:spcBef>
            </a:pPr>
            <a:r>
              <a:rPr lang="en-US" dirty="0"/>
              <a:t>Click to edit Master title style</a:t>
            </a:r>
            <a:endParaRPr lang="en-CA" dirty="0"/>
          </a:p>
        </p:txBody>
      </p:sp>
      <p:sp>
        <p:nvSpPr>
          <p:cNvPr id="3" name="Text Placeholder 2">
            <a:extLst>
              <a:ext uri="{FF2B5EF4-FFF2-40B4-BE49-F238E27FC236}">
                <a16:creationId xmlns:a16="http://schemas.microsoft.com/office/drawing/2014/main" id="{0FED0A01-E8F3-E6CA-FE1A-8C6C7A6291FB}"/>
              </a:ext>
            </a:extLst>
          </p:cNvPr>
          <p:cNvSpPr>
            <a:spLocks noGrp="1"/>
          </p:cNvSpPr>
          <p:nvPr>
            <p:ph type="body" idx="1"/>
          </p:nvPr>
        </p:nvSpPr>
        <p:spPr>
          <a:xfrm>
            <a:off x="651910" y="1825625"/>
            <a:ext cx="10785390" cy="4351338"/>
          </a:xfrm>
          <a:prstGeom prst="rect">
            <a:avLst/>
          </a:prstGeom>
        </p:spPr>
        <p:txBody>
          <a:bodyPr vert="horz" lIns="91440" tIns="45720" rIns="91440" bIns="45720" rtlCol="0">
            <a:normAutofit/>
          </a:bodyPr>
          <a:lstStyle/>
          <a:p>
            <a:pPr lvl="0">
              <a:lnSpc>
                <a:spcPct val="108000"/>
              </a:lnSpc>
            </a:pPr>
            <a:r>
              <a:rPr lang="en-US" dirty="0"/>
              <a:t>Click to edit Master text styles</a:t>
            </a:r>
          </a:p>
          <a:p>
            <a:pPr lvl="1">
              <a:lnSpc>
                <a:spcPct val="108000"/>
              </a:lnSpc>
              <a:spcBef>
                <a:spcPts val="1000"/>
              </a:spcBef>
            </a:pPr>
            <a:r>
              <a:rPr lang="en-US" dirty="0"/>
              <a:t>Second level</a:t>
            </a:r>
          </a:p>
          <a:p>
            <a:pPr lvl="2">
              <a:lnSpc>
                <a:spcPct val="108000"/>
              </a:lnSpc>
              <a:spcBef>
                <a:spcPts val="1000"/>
              </a:spcBef>
            </a:pPr>
            <a:r>
              <a:rPr lang="en-US" dirty="0"/>
              <a:t>Third level</a:t>
            </a:r>
          </a:p>
          <a:p>
            <a:pPr lvl="3">
              <a:lnSpc>
                <a:spcPct val="108000"/>
              </a:lnSpc>
              <a:spcBef>
                <a:spcPts val="1000"/>
              </a:spcBef>
            </a:pPr>
            <a:r>
              <a:rPr lang="en-US" dirty="0"/>
              <a:t>Fourth level</a:t>
            </a:r>
          </a:p>
          <a:p>
            <a:pPr lvl="4">
              <a:lnSpc>
                <a:spcPct val="108000"/>
              </a:lnSpc>
              <a:spcBef>
                <a:spcPts val="1000"/>
              </a:spcBef>
            </a:pPr>
            <a:r>
              <a:rPr lang="en-US" dirty="0"/>
              <a:t>Fifth level</a:t>
            </a:r>
            <a:endParaRPr lang="en-CA" dirty="0"/>
          </a:p>
        </p:txBody>
      </p:sp>
      <p:sp>
        <p:nvSpPr>
          <p:cNvPr id="6" name="Slide Number Placeholder 5">
            <a:extLst>
              <a:ext uri="{FF2B5EF4-FFF2-40B4-BE49-F238E27FC236}">
                <a16:creationId xmlns:a16="http://schemas.microsoft.com/office/drawing/2014/main" id="{F0624FF3-3C67-7823-58D4-0BD94304E3AC}"/>
              </a:ext>
            </a:extLst>
          </p:cNvPr>
          <p:cNvSpPr>
            <a:spLocks noGrp="1"/>
          </p:cNvSpPr>
          <p:nvPr>
            <p:ph type="sldNum" sz="quarter" idx="4"/>
          </p:nvPr>
        </p:nvSpPr>
        <p:spPr>
          <a:xfrm>
            <a:off x="65191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Inter" panose="02000503000000020004" pitchFamily="2" charset="0"/>
                <a:ea typeface="Inter" panose="02000503000000020004" pitchFamily="2" charset="0"/>
              </a:defRPr>
            </a:lvl1pPr>
          </a:lstStyle>
          <a:p>
            <a:fld id="{C62CAF19-5542-6248-805D-7F800D29F06D}" type="slidenum">
              <a:rPr lang="en-CA" smtClean="0"/>
              <a:pPr/>
              <a:t>‹#›</a:t>
            </a:fld>
            <a:endParaRPr lang="en-CA"/>
          </a:p>
        </p:txBody>
      </p:sp>
      <p:pic>
        <p:nvPicPr>
          <p:cNvPr id="8" name="Picture 7">
            <a:extLst>
              <a:ext uri="{FF2B5EF4-FFF2-40B4-BE49-F238E27FC236}">
                <a16:creationId xmlns:a16="http://schemas.microsoft.com/office/drawing/2014/main" id="{0A6FBC6D-ED77-B4F0-2DB7-B1303E8181F5}"/>
              </a:ext>
            </a:extLst>
          </p:cNvPr>
          <p:cNvPicPr>
            <a:picLocks noChangeAspect="1"/>
          </p:cNvPicPr>
          <p:nvPr userDrawn="1"/>
        </p:nvPicPr>
        <p:blipFill>
          <a:blip r:embed="rId13"/>
          <a:srcRect/>
          <a:stretch/>
        </p:blipFill>
        <p:spPr>
          <a:xfrm>
            <a:off x="9943073" y="6094583"/>
            <a:ext cx="1934860" cy="773944"/>
          </a:xfrm>
          <a:prstGeom prst="rect">
            <a:avLst/>
          </a:prstGeom>
        </p:spPr>
      </p:pic>
    </p:spTree>
    <p:extLst>
      <p:ext uri="{BB962C8B-B14F-4D97-AF65-F5344CB8AC3E}">
        <p14:creationId xmlns:p14="http://schemas.microsoft.com/office/powerpoint/2010/main" val="1794381419"/>
      </p:ext>
    </p:extLst>
  </p:cSld>
  <p:clrMap bg1="lt1" tx1="dk1" bg2="lt2" tx2="dk2" accent1="accent1" accent2="accent2" accent3="accent3" accent4="accent4" accent5="accent5" accent6="accent6" hlink="hlink" folHlink="folHlink"/>
  <p:sldLayoutIdLst>
    <p:sldLayoutId id="2147483656" r:id="rId1"/>
    <p:sldLayoutId id="2147483663" r:id="rId2"/>
    <p:sldLayoutId id="2147483655" r:id="rId3"/>
    <p:sldLayoutId id="2147483654" r:id="rId4"/>
    <p:sldLayoutId id="2147483669" r:id="rId5"/>
    <p:sldLayoutId id="2147483666" r:id="rId6"/>
    <p:sldLayoutId id="2147483667" r:id="rId7"/>
    <p:sldLayoutId id="2147483668" r:id="rId8"/>
    <p:sldLayoutId id="2147483665" r:id="rId9"/>
    <p:sldLayoutId id="2147483664" r:id="rId10"/>
    <p:sldLayoutId id="2147483650" r:id="rId11"/>
  </p:sldLayoutIdLst>
  <p:hf sldNum="0" hdr="0" ftr="0" dt="0"/>
  <p:txStyles>
    <p:titleStyle>
      <a:lvl1pPr algn="l" defTabSz="914377" rtl="0" eaLnBrk="1" latinLnBrk="0" hangingPunct="1">
        <a:lnSpc>
          <a:spcPct val="90000"/>
        </a:lnSpc>
        <a:spcBef>
          <a:spcPct val="0"/>
        </a:spcBef>
        <a:buNone/>
        <a:defRPr lang="en-CA" sz="5000" b="1" i="0" kern="1200">
          <a:solidFill>
            <a:schemeClr val="tx1"/>
          </a:solidFill>
          <a:latin typeface="Raleway ExtraBold" pitchFamily="2" charset="0"/>
          <a:ea typeface="Inter ExtraBold" panose="02000503000000020004"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lang="en-US" sz="3200" kern="1200" dirty="0">
          <a:solidFill>
            <a:schemeClr val="tx1"/>
          </a:solidFill>
          <a:latin typeface="Raleway"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2800" kern="1200" dirty="0">
          <a:solidFill>
            <a:schemeClr val="tx1"/>
          </a:solidFill>
          <a:latin typeface="Raleway"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Raleway"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Raleway"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lang="en-CA" sz="2000" kern="1200" dirty="0">
          <a:solidFill>
            <a:schemeClr val="tx1"/>
          </a:solidFill>
          <a:latin typeface="Raleway"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E8949-D7DA-C53A-1171-0208AA9A9389}"/>
              </a:ext>
            </a:extLst>
          </p:cNvPr>
          <p:cNvSpPr>
            <a:spLocks noGrp="1"/>
          </p:cNvSpPr>
          <p:nvPr>
            <p:ph type="title"/>
          </p:nvPr>
        </p:nvSpPr>
        <p:spPr>
          <a:xfrm>
            <a:off x="651909" y="540000"/>
            <a:ext cx="10785391" cy="1325563"/>
          </a:xfrm>
          <a:prstGeom prst="rect">
            <a:avLst/>
          </a:prstGeom>
        </p:spPr>
        <p:txBody>
          <a:bodyPr vert="horz" lIns="91440" tIns="45720" rIns="91440" bIns="45720" rtlCol="0" anchor="t">
            <a:normAutofit/>
          </a:bodyPr>
          <a:lstStyle/>
          <a:p>
            <a:pPr lvl="0"/>
            <a:r>
              <a:rPr lang="en-US" dirty="0"/>
              <a:t>Click to edit Master title style</a:t>
            </a:r>
            <a:endParaRPr lang="en-CA" dirty="0"/>
          </a:p>
        </p:txBody>
      </p:sp>
      <p:sp>
        <p:nvSpPr>
          <p:cNvPr id="3" name="Text Placeholder 2">
            <a:extLst>
              <a:ext uri="{FF2B5EF4-FFF2-40B4-BE49-F238E27FC236}">
                <a16:creationId xmlns:a16="http://schemas.microsoft.com/office/drawing/2014/main" id="{0FED0A01-E8F3-E6CA-FE1A-8C6C7A6291FB}"/>
              </a:ext>
            </a:extLst>
          </p:cNvPr>
          <p:cNvSpPr>
            <a:spLocks noGrp="1"/>
          </p:cNvSpPr>
          <p:nvPr>
            <p:ph type="body" idx="1"/>
          </p:nvPr>
        </p:nvSpPr>
        <p:spPr>
          <a:xfrm>
            <a:off x="651910" y="1825625"/>
            <a:ext cx="10785390" cy="4351338"/>
          </a:xfrm>
          <a:prstGeom prst="rect">
            <a:avLst/>
          </a:prstGeom>
        </p:spPr>
        <p:txBody>
          <a:bodyPr vert="horz" lIns="91440" tIns="45720" rIns="91440" bIns="45720" rtlCol="0">
            <a:normAutofit/>
          </a:bodyPr>
          <a:lstStyle/>
          <a:p>
            <a:pPr lvl="0">
              <a:lnSpc>
                <a:spcPct val="108000"/>
              </a:lnSpc>
            </a:pPr>
            <a:r>
              <a:rPr lang="en-US"/>
              <a:t>Click to edit Master text styles</a:t>
            </a:r>
          </a:p>
          <a:p>
            <a:pPr lvl="1">
              <a:lnSpc>
                <a:spcPct val="108000"/>
              </a:lnSpc>
              <a:spcBef>
                <a:spcPts val="1000"/>
              </a:spcBef>
            </a:pPr>
            <a:r>
              <a:rPr lang="en-US"/>
              <a:t>Second level</a:t>
            </a:r>
          </a:p>
          <a:p>
            <a:pPr lvl="2">
              <a:lnSpc>
                <a:spcPct val="108000"/>
              </a:lnSpc>
              <a:spcBef>
                <a:spcPts val="1000"/>
              </a:spcBef>
            </a:pPr>
            <a:r>
              <a:rPr lang="en-US"/>
              <a:t>Third level</a:t>
            </a:r>
          </a:p>
          <a:p>
            <a:pPr lvl="3">
              <a:lnSpc>
                <a:spcPct val="108000"/>
              </a:lnSpc>
              <a:spcBef>
                <a:spcPts val="1000"/>
              </a:spcBef>
            </a:pPr>
            <a:r>
              <a:rPr lang="en-US"/>
              <a:t>Fourth level</a:t>
            </a:r>
          </a:p>
          <a:p>
            <a:pPr lvl="4">
              <a:lnSpc>
                <a:spcPct val="108000"/>
              </a:lnSpc>
              <a:spcBef>
                <a:spcPts val="1000"/>
              </a:spcBef>
            </a:pPr>
            <a:r>
              <a:rPr lang="en-US"/>
              <a:t>Fifth level</a:t>
            </a:r>
            <a:endParaRPr lang="en-CA"/>
          </a:p>
        </p:txBody>
      </p:sp>
      <p:sp>
        <p:nvSpPr>
          <p:cNvPr id="6" name="Slide Number Placeholder 5">
            <a:extLst>
              <a:ext uri="{FF2B5EF4-FFF2-40B4-BE49-F238E27FC236}">
                <a16:creationId xmlns:a16="http://schemas.microsoft.com/office/drawing/2014/main" id="{F0624FF3-3C67-7823-58D4-0BD94304E3AC}"/>
              </a:ext>
            </a:extLst>
          </p:cNvPr>
          <p:cNvSpPr>
            <a:spLocks noGrp="1"/>
          </p:cNvSpPr>
          <p:nvPr>
            <p:ph type="sldNum" sz="quarter" idx="4"/>
          </p:nvPr>
        </p:nvSpPr>
        <p:spPr>
          <a:xfrm>
            <a:off x="65191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Inter" panose="02000503000000020004" pitchFamily="2" charset="0"/>
                <a:ea typeface="Inter" panose="02000503000000020004" pitchFamily="2" charset="0"/>
              </a:defRPr>
            </a:lvl1pPr>
          </a:lstStyle>
          <a:p>
            <a:fld id="{C62CAF19-5542-6248-805D-7F800D29F06D}" type="slidenum">
              <a:rPr lang="en-CA" smtClean="0"/>
              <a:pPr/>
              <a:t>‹#›</a:t>
            </a:fld>
            <a:endParaRPr lang="en-CA"/>
          </a:p>
        </p:txBody>
      </p:sp>
      <p:pic>
        <p:nvPicPr>
          <p:cNvPr id="8" name="Picture 7">
            <a:extLst>
              <a:ext uri="{FF2B5EF4-FFF2-40B4-BE49-F238E27FC236}">
                <a16:creationId xmlns:a16="http://schemas.microsoft.com/office/drawing/2014/main" id="{0A6FBC6D-ED77-B4F0-2DB7-B1303E8181F5}"/>
              </a:ext>
            </a:extLst>
          </p:cNvPr>
          <p:cNvPicPr>
            <a:picLocks noChangeAspect="1"/>
          </p:cNvPicPr>
          <p:nvPr userDrawn="1"/>
        </p:nvPicPr>
        <p:blipFill>
          <a:blip r:embed="rId7"/>
          <a:srcRect/>
          <a:stretch/>
        </p:blipFill>
        <p:spPr>
          <a:xfrm>
            <a:off x="9943073" y="6094583"/>
            <a:ext cx="1934860" cy="773944"/>
          </a:xfrm>
          <a:prstGeom prst="rect">
            <a:avLst/>
          </a:prstGeom>
        </p:spPr>
      </p:pic>
    </p:spTree>
    <p:extLst>
      <p:ext uri="{BB962C8B-B14F-4D97-AF65-F5344CB8AC3E}">
        <p14:creationId xmlns:p14="http://schemas.microsoft.com/office/powerpoint/2010/main" val="17943814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sldNum="0" hdr="0" ftr="0" dt="0"/>
  <p:txStyles>
    <p:titleStyle>
      <a:lvl1pPr algn="l" defTabSz="914377" rtl="0" eaLnBrk="1" latinLnBrk="0" hangingPunct="1">
        <a:lnSpc>
          <a:spcPct val="90000"/>
        </a:lnSpc>
        <a:spcBef>
          <a:spcPct val="0"/>
        </a:spcBef>
        <a:buNone/>
        <a:defRPr lang="en-CA" sz="4400" b="1" i="0" kern="1200">
          <a:solidFill>
            <a:schemeClr val="tx1"/>
          </a:solidFill>
          <a:latin typeface="Inter ExtraBold" panose="02000503000000020004" pitchFamily="2" charset="0"/>
          <a:ea typeface="Inter ExtraBold" panose="02000503000000020004"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lang="en-US" sz="2800" kern="1200">
          <a:solidFill>
            <a:schemeClr val="tx1"/>
          </a:solidFill>
          <a:latin typeface="Raleway"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2400" kern="1200">
          <a:solidFill>
            <a:schemeClr val="tx1"/>
          </a:solidFill>
          <a:latin typeface="Raleway"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2000" kern="1200">
          <a:solidFill>
            <a:schemeClr val="tx1"/>
          </a:solidFill>
          <a:latin typeface="Raleway"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lang="en-US" sz="1800" kern="1200">
          <a:solidFill>
            <a:schemeClr val="tx1"/>
          </a:solidFill>
          <a:latin typeface="Raleway"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lang="en-CA" sz="1800" kern="1200">
          <a:solidFill>
            <a:schemeClr val="tx1"/>
          </a:solidFill>
          <a:latin typeface="Raleway"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ideo" Target="https://player.vimeo.com/video/1109968496?h=0a7ad63821&amp;amp;app_id=122963"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kidshelpphone.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ideo" Target="https://www.youtube.com/embed/s0PO2xo7I9g?feature=oembed" TargetMode="Externa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4.xml"/><Relationship Id="rId7"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notesSlide" Target="../notesSlides/notesSlide35.xml"/><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4DF5BE-D184-1505-9699-9418070FD231}"/>
              </a:ext>
            </a:extLst>
          </p:cNvPr>
          <p:cNvSpPr>
            <a:spLocks noGrp="1"/>
          </p:cNvSpPr>
          <p:nvPr>
            <p:ph type="ctrTitle"/>
          </p:nvPr>
        </p:nvSpPr>
        <p:spPr>
          <a:xfrm>
            <a:off x="0" y="-1076325"/>
            <a:ext cx="9765499" cy="866776"/>
          </a:xfrm>
        </p:spPr>
        <p:txBody>
          <a:bodyPr>
            <a:normAutofit/>
          </a:bodyPr>
          <a:lstStyle/>
          <a:p>
            <a:r>
              <a:rPr lang="en-CA" dirty="0"/>
              <a:t>Instructions for educators</a:t>
            </a:r>
          </a:p>
        </p:txBody>
      </p:sp>
      <p:sp>
        <p:nvSpPr>
          <p:cNvPr id="12" name="Text Placeholder 11">
            <a:extLst>
              <a:ext uri="{FF2B5EF4-FFF2-40B4-BE49-F238E27FC236}">
                <a16:creationId xmlns:a16="http://schemas.microsoft.com/office/drawing/2014/main" id="{B4E60F08-44E5-C0AC-1E5D-BE04F4B7CDD3}"/>
              </a:ext>
            </a:extLst>
          </p:cNvPr>
          <p:cNvSpPr>
            <a:spLocks noGrp="1"/>
          </p:cNvSpPr>
          <p:nvPr>
            <p:ph type="body" sz="quarter" idx="10"/>
          </p:nvPr>
        </p:nvSpPr>
        <p:spPr>
          <a:xfrm>
            <a:off x="381000" y="1666875"/>
            <a:ext cx="11106150" cy="4610100"/>
          </a:xfrm>
        </p:spPr>
        <p:txBody>
          <a:bodyPr>
            <a:noAutofit/>
          </a:bodyPr>
          <a:lstStyle/>
          <a:p>
            <a:pPr marL="0" indent="0">
              <a:lnSpc>
                <a:spcPct val="108000"/>
              </a:lnSpc>
              <a:spcAft>
                <a:spcPts val="1600"/>
              </a:spcAft>
              <a:buNone/>
            </a:pPr>
            <a:r>
              <a:rPr lang="en-US" dirty="0">
                <a:latin typeface="Raleway"/>
                <a:ea typeface="Segoe UI"/>
                <a:cs typeface="Segoe UI"/>
              </a:rPr>
              <a:t>These slides are a complement to the full Substance Use Module located in the Ministry of Education's VLE.​ If you are using these slides, please be sure to also reference the instructions, additional notes/supports, and student materials found in the full module.​</a:t>
            </a:r>
          </a:p>
          <a:p>
            <a:pPr marL="0" indent="0">
              <a:lnSpc>
                <a:spcPct val="108000"/>
              </a:lnSpc>
              <a:spcAft>
                <a:spcPts val="1600"/>
              </a:spcAft>
              <a:buNone/>
            </a:pPr>
            <a:r>
              <a:rPr lang="en-US" dirty="0">
                <a:latin typeface="Raleway"/>
              </a:rPr>
              <a:t>For support accessing the VLE, please contact your board Technology-Enabled Learning and Teaching (TELT) consultant.</a:t>
            </a:r>
            <a:endParaRPr lang="en-CA" dirty="0"/>
          </a:p>
        </p:txBody>
      </p:sp>
    </p:spTree>
    <p:extLst>
      <p:ext uri="{BB962C8B-B14F-4D97-AF65-F5344CB8AC3E}">
        <p14:creationId xmlns:p14="http://schemas.microsoft.com/office/powerpoint/2010/main" val="336658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A1D614-47BA-C1ED-C2CF-1327C4334973}"/>
              </a:ext>
              <a:ext uri="{C183D7F6-B498-43B3-948B-1728B52AA6E4}">
                <adec:decorative xmlns:adec="http://schemas.microsoft.com/office/drawing/2017/decorative" val="1"/>
              </a:ext>
            </a:extLst>
          </p:cNvPr>
          <p:cNvSpPr/>
          <p:nvPr/>
        </p:nvSpPr>
        <p:spPr>
          <a:xfrm>
            <a:off x="665378" y="1455323"/>
            <a:ext cx="10850946" cy="3564210"/>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TRUE or FALSE?">
            <a:extLst>
              <a:ext uri="{FF2B5EF4-FFF2-40B4-BE49-F238E27FC236}">
                <a16:creationId xmlns:a16="http://schemas.microsoft.com/office/drawing/2014/main" id="{E69FFBD0-1D63-08D5-6818-F36960D520A8}"/>
              </a:ext>
            </a:extLst>
          </p:cNvPr>
          <p:cNvSpPr>
            <a:spLocks noGrp="1"/>
          </p:cNvSpPr>
          <p:nvPr>
            <p:ph type="title"/>
          </p:nvPr>
        </p:nvSpPr>
        <p:spPr>
          <a:xfrm>
            <a:off x="3537381" y="1889907"/>
            <a:ext cx="5054737" cy="824034"/>
          </a:xfrm>
        </p:spPr>
        <p:txBody>
          <a:bodyPr/>
          <a:lstStyle/>
          <a:p>
            <a:r>
              <a:rPr lang="en-CA" sz="4800" dirty="0">
                <a:solidFill>
                  <a:srgbClr val="8DC63F"/>
                </a:solidFill>
                <a:latin typeface="Raleway"/>
              </a:rPr>
              <a:t>TRUE </a:t>
            </a:r>
            <a:r>
              <a:rPr lang="en-CA" sz="4800" dirty="0">
                <a:latin typeface="Raleway"/>
              </a:rPr>
              <a:t>or </a:t>
            </a:r>
            <a:r>
              <a:rPr lang="en-CA" sz="4800" dirty="0">
                <a:solidFill>
                  <a:srgbClr val="92278F"/>
                </a:solidFill>
                <a:latin typeface="Raleway"/>
              </a:rPr>
              <a:t>FALSE</a:t>
            </a:r>
            <a:r>
              <a:rPr lang="en-CA" sz="4800" dirty="0">
                <a:latin typeface="Raleway"/>
              </a:rPr>
              <a:t>?</a:t>
            </a:r>
            <a:endParaRPr lang="en-CA" dirty="0"/>
          </a:p>
        </p:txBody>
      </p:sp>
      <p:pic>
        <p:nvPicPr>
          <p:cNvPr id="13" name="Graphic 8" descr="Checkmark with solid fill">
            <a:extLst>
              <a:ext uri="{FF2B5EF4-FFF2-40B4-BE49-F238E27FC236}">
                <a16:creationId xmlns:a16="http://schemas.microsoft.com/office/drawing/2014/main" id="{D7EA9FB2-0C55-B671-4D49-C578841E2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5304" y="2422229"/>
            <a:ext cx="1362635" cy="1407458"/>
          </a:xfrm>
          <a:prstGeom prst="rect">
            <a:avLst/>
          </a:prstGeom>
        </p:spPr>
      </p:pic>
      <p:sp>
        <p:nvSpPr>
          <p:cNvPr id="3" name="Text Placeholder 2" descr="Learning about substances​&#10;&#10;Interactive quiz">
            <a:extLst>
              <a:ext uri="{FF2B5EF4-FFF2-40B4-BE49-F238E27FC236}">
                <a16:creationId xmlns:a16="http://schemas.microsoft.com/office/drawing/2014/main" id="{2CDD5777-AB35-8AF7-4C0B-E519B4B76868}"/>
              </a:ext>
            </a:extLst>
          </p:cNvPr>
          <p:cNvSpPr>
            <a:spLocks noGrp="1"/>
          </p:cNvSpPr>
          <p:nvPr>
            <p:ph type="body" sz="quarter" idx="13"/>
          </p:nvPr>
        </p:nvSpPr>
        <p:spPr>
          <a:xfrm>
            <a:off x="2596565" y="3005653"/>
            <a:ext cx="6936368" cy="1553196"/>
          </a:xfrm>
        </p:spPr>
        <p:txBody>
          <a:bodyPr>
            <a:normAutofit lnSpcReduction="10000"/>
          </a:bodyPr>
          <a:lstStyle/>
          <a:p>
            <a:pPr marL="0" indent="0" algn="ctr">
              <a:lnSpc>
                <a:spcPct val="108000"/>
              </a:lnSpc>
              <a:buNone/>
            </a:pPr>
            <a:r>
              <a:rPr lang="en-CA" b="1" dirty="0">
                <a:latin typeface="Raleway"/>
              </a:rPr>
              <a:t>Learning about substances</a:t>
            </a:r>
          </a:p>
          <a:p>
            <a:pPr marL="0" indent="0" algn="ctr">
              <a:lnSpc>
                <a:spcPct val="108000"/>
              </a:lnSpc>
              <a:buNone/>
            </a:pPr>
            <a:r>
              <a:rPr lang="en-CA" sz="5400" b="1" dirty="0">
                <a:latin typeface="Raleway"/>
              </a:rPr>
              <a:t>Interactive quiz</a:t>
            </a:r>
            <a:endParaRPr lang="en-CA" dirty="0"/>
          </a:p>
        </p:txBody>
      </p:sp>
      <p:pic>
        <p:nvPicPr>
          <p:cNvPr id="14" name="Graphic 10" descr="Close with solid fill">
            <a:extLst>
              <a:ext uri="{FF2B5EF4-FFF2-40B4-BE49-F238E27FC236}">
                <a16:creationId xmlns:a16="http://schemas.microsoft.com/office/drawing/2014/main" id="{E62C14E8-F311-8DC6-DEA1-BFEE8E24B0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1560" y="2521439"/>
            <a:ext cx="1216958" cy="1216959"/>
          </a:xfrm>
          <a:prstGeom prst="rect">
            <a:avLst/>
          </a:prstGeom>
        </p:spPr>
      </p:pic>
    </p:spTree>
    <p:extLst>
      <p:ext uri="{BB962C8B-B14F-4D97-AF65-F5344CB8AC3E}">
        <p14:creationId xmlns:p14="http://schemas.microsoft.com/office/powerpoint/2010/main" val="142842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D953F97-14EF-8D31-1AF2-DF1B446C3D6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8C152D-C926-3FE3-5CBC-F878CE46CA3E}"/>
              </a:ext>
              <a:ext uri="{C183D7F6-B498-43B3-948B-1728B52AA6E4}">
                <adec:decorative xmlns:adec="http://schemas.microsoft.com/office/drawing/2017/decorative" val="1"/>
              </a:ext>
            </a:extLst>
          </p:cNvPr>
          <p:cNvSpPr/>
          <p:nvPr/>
        </p:nvSpPr>
        <p:spPr>
          <a:xfrm>
            <a:off x="755024" y="4234381"/>
            <a:ext cx="10783712"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08EDC8F-0A62-9ACF-1773-BD272D1FDC71}"/>
              </a:ext>
            </a:extLst>
          </p:cNvPr>
          <p:cNvSpPr txBox="1">
            <a:spLocks noGrp="1"/>
          </p:cNvSpPr>
          <p:nvPr>
            <p:ph type="title" idx="4294967295"/>
          </p:nvPr>
        </p:nvSpPr>
        <p:spPr>
          <a:xfrm>
            <a:off x="3633708" y="4388631"/>
            <a:ext cx="5054737" cy="8240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lang="en-CA" sz="5000" b="1" i="0" kern="1200">
                <a:solidFill>
                  <a:schemeClr val="tx1"/>
                </a:solidFill>
                <a:latin typeface="Raleway ExtraBold" pitchFamily="2" charset="0"/>
                <a:ea typeface="Inter ExtraBold" panose="02000503000000020004" pitchFamily="2" charset="0"/>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dirty="0">
                <a:ln>
                  <a:noFill/>
                </a:ln>
                <a:solidFill>
                  <a:srgbClr val="8DC63F"/>
                </a:solidFill>
                <a:effectLst/>
                <a:uLnTx/>
                <a:uFillTx/>
                <a:latin typeface="Raleway"/>
                <a:ea typeface="Inter ExtraBold" panose="02000503000000020004" pitchFamily="2" charset="0"/>
                <a:cs typeface="+mj-cs"/>
              </a:rPr>
              <a:t>TRUE </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or </a:t>
            </a:r>
            <a:r>
              <a:rPr kumimoji="0" lang="en-CA" sz="4800" b="1" i="0" u="none" strike="noStrike" kern="1200" cap="none" spc="0" normalizeH="0" baseline="0" noProof="0" dirty="0">
                <a:ln>
                  <a:noFill/>
                </a:ln>
                <a:solidFill>
                  <a:srgbClr val="92278F"/>
                </a:solidFill>
                <a:effectLst/>
                <a:uLnTx/>
                <a:uFillTx/>
                <a:latin typeface="Raleway"/>
                <a:ea typeface="Inter ExtraBold" panose="02000503000000020004" pitchFamily="2" charset="0"/>
                <a:cs typeface="+mj-cs"/>
              </a:rPr>
              <a:t>FALSE</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 </a:t>
            </a:r>
            <a:r>
              <a:rPr kumimoji="0" lang="en-CA" sz="600" b="1" i="0" u="none" strike="noStrike" kern="1200" cap="none" spc="0" normalizeH="0" baseline="0" noProof="0" dirty="0">
                <a:ln>
                  <a:noFill/>
                </a:ln>
                <a:solidFill>
                  <a:schemeClr val="bg1"/>
                </a:solidFill>
                <a:effectLst/>
                <a:uLnTx/>
                <a:uFillTx/>
                <a:latin typeface="Raleway"/>
                <a:ea typeface="Inter ExtraBold" panose="02000503000000020004" pitchFamily="2" charset="0"/>
                <a:cs typeface="+mj-cs"/>
              </a:rPr>
              <a:t>1</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 </a:t>
            </a:r>
            <a:endParaRPr kumimoji="0" lang="en-CA" sz="5000" b="1" i="0" u="none" strike="noStrike" kern="1200" cap="none" spc="0" normalizeH="0" baseline="0" noProof="0" dirty="0">
              <a:ln>
                <a:noFill/>
              </a:ln>
              <a:solidFill>
                <a:schemeClr val="tx1"/>
              </a:solidFill>
              <a:effectLst/>
              <a:uLnTx/>
              <a:uFillTx/>
              <a:latin typeface="Raleway ExtraBold" pitchFamily="2" charset="0"/>
              <a:ea typeface="Inter ExtraBold" panose="02000503000000020004" pitchFamily="2" charset="0"/>
              <a:cs typeface="+mj-cs"/>
            </a:endParaRPr>
          </a:p>
        </p:txBody>
      </p:sp>
      <p:sp>
        <p:nvSpPr>
          <p:cNvPr id="3" name="Text Placeholder 2">
            <a:extLst>
              <a:ext uri="{FF2B5EF4-FFF2-40B4-BE49-F238E27FC236}">
                <a16:creationId xmlns:a16="http://schemas.microsoft.com/office/drawing/2014/main" id="{AC7DA4D3-90CD-10A3-DB04-E7719010F62D}"/>
              </a:ext>
            </a:extLst>
          </p:cNvPr>
          <p:cNvSpPr>
            <a:spLocks noGrp="1"/>
          </p:cNvSpPr>
          <p:nvPr>
            <p:ph type="body" sz="quarter" idx="13"/>
          </p:nvPr>
        </p:nvSpPr>
        <p:spPr>
          <a:xfrm>
            <a:off x="380999" y="1443845"/>
            <a:ext cx="10971131" cy="2359548"/>
          </a:xfrm>
        </p:spPr>
        <p:txBody>
          <a:bodyPr>
            <a:normAutofit lnSpcReduction="10000"/>
          </a:bodyPr>
          <a:lstStyle/>
          <a:p>
            <a:pPr marL="0" indent="0">
              <a:lnSpc>
                <a:spcPct val="108000"/>
              </a:lnSpc>
              <a:buNone/>
            </a:pPr>
            <a:r>
              <a:rPr lang="en-CA" sz="4800" b="1" dirty="0">
                <a:solidFill>
                  <a:srgbClr val="92278F"/>
                </a:solidFill>
                <a:latin typeface="Raleway"/>
              </a:rPr>
              <a:t>You have to be 19 years old to use alcohol because it’s safe to use at that age.</a:t>
            </a:r>
            <a:endParaRPr lang="en-CA" sz="4800" b="1" dirty="0"/>
          </a:p>
        </p:txBody>
      </p:sp>
      <p:pic>
        <p:nvPicPr>
          <p:cNvPr id="8" name="Graphic 7" descr="Checkmark with solid fill">
            <a:extLst>
              <a:ext uri="{FF2B5EF4-FFF2-40B4-BE49-F238E27FC236}">
                <a16:creationId xmlns:a16="http://schemas.microsoft.com/office/drawing/2014/main" id="{5F693FF0-335F-4A75-5CF5-F91598438F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578" y="4343448"/>
            <a:ext cx="914400" cy="914400"/>
          </a:xfrm>
          <a:prstGeom prst="rect">
            <a:avLst/>
          </a:prstGeom>
        </p:spPr>
      </p:pic>
      <p:pic>
        <p:nvPicPr>
          <p:cNvPr id="9" name="Graphic 8" descr="Close with solid fill">
            <a:extLst>
              <a:ext uri="{FF2B5EF4-FFF2-40B4-BE49-F238E27FC236}">
                <a16:creationId xmlns:a16="http://schemas.microsoft.com/office/drawing/2014/main" id="{C087231D-C829-2962-16BC-C97B6E9F93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0022" y="4298265"/>
            <a:ext cx="914400" cy="914400"/>
          </a:xfrm>
          <a:prstGeom prst="rect">
            <a:avLst/>
          </a:prstGeom>
        </p:spPr>
      </p:pic>
    </p:spTree>
    <p:extLst>
      <p:ext uri="{BB962C8B-B14F-4D97-AF65-F5344CB8AC3E}">
        <p14:creationId xmlns:p14="http://schemas.microsoft.com/office/powerpoint/2010/main" val="185798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92A7BD-11CD-C184-C6F6-3095C1978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DC149-49D2-3047-3DC6-48AC72E9C8CD}"/>
              </a:ext>
            </a:extLst>
          </p:cNvPr>
          <p:cNvSpPr>
            <a:spLocks noGrp="1"/>
          </p:cNvSpPr>
          <p:nvPr>
            <p:ph type="title"/>
          </p:nvPr>
        </p:nvSpPr>
        <p:spPr>
          <a:xfrm>
            <a:off x="381001" y="540000"/>
            <a:ext cx="11242040" cy="2073440"/>
          </a:xfrm>
        </p:spPr>
        <p:txBody>
          <a:bodyPr>
            <a:noAutofit/>
          </a:bodyPr>
          <a:lstStyle/>
          <a:p>
            <a:pPr>
              <a:lnSpc>
                <a:spcPct val="108000"/>
              </a:lnSpc>
              <a:spcBef>
                <a:spcPts val="1000"/>
              </a:spcBef>
            </a:pPr>
            <a:r>
              <a:rPr lang="en-CA" sz="3200" dirty="0">
                <a:solidFill>
                  <a:srgbClr val="92278F"/>
                </a:solidFill>
                <a:latin typeface="Raleway"/>
              </a:rPr>
              <a:t>You have to be 19 years old to use alcohol because it’s safe to use at that age.</a:t>
            </a:r>
            <a:endParaRPr lang="en-US" sz="3200" dirty="0">
              <a:solidFill>
                <a:srgbClr val="92278F"/>
              </a:solidFill>
            </a:endParaRPr>
          </a:p>
        </p:txBody>
      </p:sp>
      <p:sp>
        <p:nvSpPr>
          <p:cNvPr id="3" name="Text Placeholder 2">
            <a:extLst>
              <a:ext uri="{FF2B5EF4-FFF2-40B4-BE49-F238E27FC236}">
                <a16:creationId xmlns:a16="http://schemas.microsoft.com/office/drawing/2014/main" id="{7B856BAC-4C7B-F659-6D0E-ACE6BB1E295A}"/>
              </a:ext>
            </a:extLst>
          </p:cNvPr>
          <p:cNvSpPr>
            <a:spLocks noGrp="1"/>
          </p:cNvSpPr>
          <p:nvPr>
            <p:ph type="body" sz="quarter" idx="13"/>
          </p:nvPr>
        </p:nvSpPr>
        <p:spPr>
          <a:xfrm>
            <a:off x="381001" y="3428999"/>
            <a:ext cx="11156871" cy="2768601"/>
          </a:xfrm>
        </p:spPr>
        <p:txBody>
          <a:bodyPr>
            <a:normAutofit/>
          </a:bodyPr>
          <a:lstStyle/>
          <a:p>
            <a:pPr marL="0" indent="0">
              <a:lnSpc>
                <a:spcPct val="108000"/>
              </a:lnSpc>
              <a:buNone/>
            </a:pPr>
            <a:r>
              <a:rPr lang="en-CA" sz="3200" dirty="0">
                <a:latin typeface="Raleway"/>
              </a:rPr>
              <a:t>Just because alcohol is legal when you turn 19, that doesn’t mean it is safe or healthy. There are guidelines to follow because it affects our brains and bodies. Under the age of 25, drinking alcohol or using other substances can be riskier, as the brain isn’t finished developing yet.</a:t>
            </a:r>
            <a:endParaRPr lang="en-CA" sz="3200" dirty="0"/>
          </a:p>
        </p:txBody>
      </p:sp>
      <p:grpSp>
        <p:nvGrpSpPr>
          <p:cNvPr id="7" name="Group 6" descr="False">
            <a:extLst>
              <a:ext uri="{FF2B5EF4-FFF2-40B4-BE49-F238E27FC236}">
                <a16:creationId xmlns:a16="http://schemas.microsoft.com/office/drawing/2014/main" id="{842BE683-73F2-4BF8-B018-3629A8F599CE}"/>
              </a:ext>
            </a:extLst>
          </p:cNvPr>
          <p:cNvGrpSpPr/>
          <p:nvPr/>
        </p:nvGrpSpPr>
        <p:grpSpPr>
          <a:xfrm>
            <a:off x="4951172" y="1813716"/>
            <a:ext cx="2289655" cy="1132535"/>
            <a:chOff x="3500464" y="4234381"/>
            <a:chExt cx="2289655" cy="1132535"/>
          </a:xfrm>
        </p:grpSpPr>
        <p:sp>
          <p:nvSpPr>
            <p:cNvPr id="4" name="Rectangle: Rounded Corners 3">
              <a:extLst>
                <a:ext uri="{FF2B5EF4-FFF2-40B4-BE49-F238E27FC236}">
                  <a16:creationId xmlns:a16="http://schemas.microsoft.com/office/drawing/2014/main" id="{5E80FD53-8316-C798-2076-2A47874429E8}"/>
                </a:ext>
              </a:extLst>
            </p:cNvPr>
            <p:cNvSpPr/>
            <p:nvPr/>
          </p:nvSpPr>
          <p:spPr>
            <a:xfrm>
              <a:off x="3500464" y="4234381"/>
              <a:ext cx="2289655"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descr="FALSE">
              <a:extLst>
                <a:ext uri="{FF2B5EF4-FFF2-40B4-BE49-F238E27FC236}">
                  <a16:creationId xmlns:a16="http://schemas.microsoft.com/office/drawing/2014/main" id="{60054DAE-F584-833C-59CB-68721C02DC99}"/>
                </a:ext>
              </a:extLst>
            </p:cNvPr>
            <p:cNvSpPr txBox="1">
              <a:spLocks/>
            </p:cNvSpPr>
            <p:nvPr/>
          </p:nvSpPr>
          <p:spPr>
            <a:xfrm>
              <a:off x="3757943" y="4494117"/>
              <a:ext cx="1774695" cy="686828"/>
            </a:xfrm>
            <a:prstGeom prst="rect">
              <a:avLst/>
            </a:prstGeom>
            <a:ln>
              <a:noFill/>
            </a:ln>
          </p:spPr>
          <p:txBody>
            <a:bodyPr vert="horz" lIns="91440" tIns="45720" rIns="91440" bIns="45720" rtlCol="0" anchor="t">
              <a:normAutofit fontScale="92500"/>
            </a:bodyPr>
            <a:lst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a:lstStyle>
            <a:p>
              <a:r>
                <a:rPr lang="en-CA">
                  <a:solidFill>
                    <a:srgbClr val="92278F"/>
                  </a:solidFill>
                  <a:latin typeface="Raleway"/>
                </a:rPr>
                <a:t>FALSE</a:t>
              </a:r>
              <a:endParaRPr lang="en-US">
                <a:solidFill>
                  <a:srgbClr val="92278F"/>
                </a:solidFill>
              </a:endParaRPr>
            </a:p>
          </p:txBody>
        </p:sp>
      </p:grpSp>
      <p:sp>
        <p:nvSpPr>
          <p:cNvPr id="11" name="Title 1">
            <a:extLst>
              <a:ext uri="{FF2B5EF4-FFF2-40B4-BE49-F238E27FC236}">
                <a16:creationId xmlns:a16="http://schemas.microsoft.com/office/drawing/2014/main" id="{5B7F017B-61EF-3061-7968-F66198540770}"/>
              </a:ext>
            </a:extLst>
          </p:cNvPr>
          <p:cNvSpPr txBox="1">
            <a:spLocks/>
          </p:cNvSpPr>
          <p:nvPr/>
        </p:nvSpPr>
        <p:spPr>
          <a:xfrm>
            <a:off x="591120" y="-3585037"/>
            <a:ext cx="11031921" cy="217350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a:lstStyle>
          <a:p>
            <a:r>
              <a:rPr lang="en-CA" sz="2800" b="0" dirty="0">
                <a:latin typeface="Raleway"/>
              </a:rPr>
              <a:t>Just because alcohol is </a:t>
            </a:r>
            <a:r>
              <a:rPr lang="en-CA" sz="2800" dirty="0">
                <a:latin typeface="Raleway"/>
              </a:rPr>
              <a:t>legal </a:t>
            </a:r>
            <a:r>
              <a:rPr lang="en-CA" sz="2800" b="0" dirty="0">
                <a:latin typeface="Raleway"/>
              </a:rPr>
              <a:t>when you turn 19, that </a:t>
            </a:r>
            <a:r>
              <a:rPr lang="en-CA" sz="2800" dirty="0">
                <a:latin typeface="Raleway"/>
              </a:rPr>
              <a:t>doesn’t mean</a:t>
            </a:r>
            <a:r>
              <a:rPr lang="en-CA" sz="2800" b="0" dirty="0">
                <a:latin typeface="Raleway"/>
              </a:rPr>
              <a:t> it is </a:t>
            </a:r>
            <a:r>
              <a:rPr lang="en-CA" sz="2800" dirty="0">
                <a:latin typeface="Raleway"/>
              </a:rPr>
              <a:t>safe</a:t>
            </a:r>
            <a:r>
              <a:rPr lang="en-CA" sz="2800" b="0" dirty="0">
                <a:latin typeface="Raleway"/>
              </a:rPr>
              <a:t> or </a:t>
            </a:r>
            <a:r>
              <a:rPr lang="en-CA" sz="2800" dirty="0">
                <a:latin typeface="Raleway"/>
              </a:rPr>
              <a:t>healthy</a:t>
            </a:r>
            <a:r>
              <a:rPr lang="en-CA" sz="2800" b="0" dirty="0">
                <a:latin typeface="Raleway"/>
              </a:rPr>
              <a:t>. There are guidelines to follow because it affects our brains and bodies. Under the age of 25, drinking alcohol or using other substances can be </a:t>
            </a:r>
            <a:r>
              <a:rPr lang="en-CA" sz="2800" dirty="0">
                <a:latin typeface="Raleway"/>
              </a:rPr>
              <a:t>riskier,</a:t>
            </a:r>
            <a:r>
              <a:rPr lang="en-CA" sz="2800" b="0" dirty="0">
                <a:latin typeface="Raleway"/>
              </a:rPr>
              <a:t> as the brain isn’t finished developing yet.</a:t>
            </a:r>
          </a:p>
        </p:txBody>
      </p:sp>
    </p:spTree>
    <p:extLst>
      <p:ext uri="{BB962C8B-B14F-4D97-AF65-F5344CB8AC3E}">
        <p14:creationId xmlns:p14="http://schemas.microsoft.com/office/powerpoint/2010/main" val="153234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6D278E8-B8F4-E6E3-95C8-2D57551557B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44704E4-A1A6-CBC4-9E78-50D609850226}"/>
              </a:ext>
              <a:ext uri="{C183D7F6-B498-43B3-948B-1728B52AA6E4}">
                <adec:decorative xmlns:adec="http://schemas.microsoft.com/office/drawing/2017/decorative" val="1"/>
              </a:ext>
            </a:extLst>
          </p:cNvPr>
          <p:cNvSpPr/>
          <p:nvPr/>
        </p:nvSpPr>
        <p:spPr>
          <a:xfrm>
            <a:off x="755024" y="4234381"/>
            <a:ext cx="10783712"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descr="TRUE or FALSE?">
            <a:extLst>
              <a:ext uri="{FF2B5EF4-FFF2-40B4-BE49-F238E27FC236}">
                <a16:creationId xmlns:a16="http://schemas.microsoft.com/office/drawing/2014/main" id="{CEDC1CD1-7C84-A935-9C4E-DF1E86298741}"/>
              </a:ext>
            </a:extLst>
          </p:cNvPr>
          <p:cNvSpPr txBox="1">
            <a:spLocks noGrp="1"/>
          </p:cNvSpPr>
          <p:nvPr>
            <p:ph type="title" idx="4294967295"/>
          </p:nvPr>
        </p:nvSpPr>
        <p:spPr>
          <a:xfrm>
            <a:off x="3633708" y="4388631"/>
            <a:ext cx="5054737" cy="8240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lang="en-CA" sz="5000" b="1" i="0" kern="1200">
                <a:solidFill>
                  <a:schemeClr val="tx1"/>
                </a:solidFill>
                <a:latin typeface="Raleway ExtraBold" pitchFamily="2" charset="0"/>
                <a:ea typeface="Inter ExtraBold" panose="02000503000000020004" pitchFamily="2" charset="0"/>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dirty="0">
                <a:ln>
                  <a:noFill/>
                </a:ln>
                <a:solidFill>
                  <a:srgbClr val="8DC63F"/>
                </a:solidFill>
                <a:effectLst/>
                <a:uLnTx/>
                <a:uFillTx/>
                <a:latin typeface="Raleway"/>
                <a:ea typeface="Inter ExtraBold" panose="02000503000000020004" pitchFamily="2" charset="0"/>
                <a:cs typeface="+mj-cs"/>
              </a:rPr>
              <a:t>TRUE </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or </a:t>
            </a:r>
            <a:r>
              <a:rPr kumimoji="0" lang="en-CA" sz="4800" b="1" i="0" u="none" strike="noStrike" kern="1200" cap="none" spc="0" normalizeH="0" baseline="0" noProof="0" dirty="0">
                <a:ln>
                  <a:noFill/>
                </a:ln>
                <a:solidFill>
                  <a:srgbClr val="92278F"/>
                </a:solidFill>
                <a:effectLst/>
                <a:uLnTx/>
                <a:uFillTx/>
                <a:latin typeface="Raleway"/>
                <a:ea typeface="Inter ExtraBold" panose="02000503000000020004" pitchFamily="2" charset="0"/>
                <a:cs typeface="+mj-cs"/>
              </a:rPr>
              <a:t>FALSE</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 </a:t>
            </a:r>
            <a:r>
              <a:rPr lang="en-CA" sz="600" b="1" i="0" kern="1200" baseline="0" dirty="0">
                <a:solidFill>
                  <a:schemeClr val="bg1"/>
                </a:solidFill>
                <a:effectLst/>
                <a:latin typeface="Raleway ExtraBold" pitchFamily="2" charset="0"/>
                <a:ea typeface="Inter ExtraBold" panose="02000503000000020004" pitchFamily="2" charset="0"/>
                <a:cs typeface="+mj-cs"/>
              </a:rPr>
              <a:t>2</a:t>
            </a:r>
            <a:endParaRPr kumimoji="0" lang="en-CA" sz="600" b="1" i="0" u="none" strike="noStrike" kern="1200" cap="none" spc="0" normalizeH="0" baseline="0" noProof="0" dirty="0">
              <a:ln>
                <a:noFill/>
              </a:ln>
              <a:solidFill>
                <a:schemeClr val="bg1"/>
              </a:solidFill>
              <a:effectLst/>
              <a:uLnTx/>
              <a:uFillTx/>
              <a:latin typeface="Raleway ExtraBold" pitchFamily="2" charset="0"/>
              <a:ea typeface="Inter ExtraBold" panose="02000503000000020004" pitchFamily="2" charset="0"/>
              <a:cs typeface="+mj-cs"/>
            </a:endParaRPr>
          </a:p>
        </p:txBody>
      </p:sp>
      <p:sp>
        <p:nvSpPr>
          <p:cNvPr id="3" name="Text Placeholder 2">
            <a:extLst>
              <a:ext uri="{FF2B5EF4-FFF2-40B4-BE49-F238E27FC236}">
                <a16:creationId xmlns:a16="http://schemas.microsoft.com/office/drawing/2014/main" id="{2DDBEF16-1F5D-1DEF-1945-BE7D23675490}"/>
              </a:ext>
            </a:extLst>
          </p:cNvPr>
          <p:cNvSpPr>
            <a:spLocks noGrp="1"/>
          </p:cNvSpPr>
          <p:nvPr>
            <p:ph type="body" sz="quarter" idx="13"/>
          </p:nvPr>
        </p:nvSpPr>
        <p:spPr>
          <a:xfrm>
            <a:off x="381001" y="1422505"/>
            <a:ext cx="11056938" cy="1937916"/>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lnSpc>
                <a:spcPct val="108000"/>
              </a:lnSpc>
              <a:buFontTx/>
              <a:buNone/>
            </a:pPr>
            <a:r>
              <a:rPr lang="en-CA" sz="4800" b="1" dirty="0">
                <a:solidFill>
                  <a:srgbClr val="92278F"/>
                </a:solidFill>
                <a:latin typeface="Raleway"/>
                <a:ea typeface="Inter ExtraBold" panose="02000503000000020004" pitchFamily="2" charset="0"/>
                <a:cs typeface="+mj-cs"/>
              </a:rPr>
              <a:t>Most teenagers in Ontario vape.</a:t>
            </a:r>
            <a:endParaRPr lang="en-US" sz="4800" b="1" dirty="0">
              <a:solidFill>
                <a:srgbClr val="92278F"/>
              </a:solidFill>
              <a:latin typeface="Raleway"/>
              <a:ea typeface="Inter ExtraBold" panose="02000503000000020004" pitchFamily="2" charset="0"/>
              <a:cs typeface="+mj-cs"/>
            </a:endParaRPr>
          </a:p>
        </p:txBody>
      </p:sp>
      <p:pic>
        <p:nvPicPr>
          <p:cNvPr id="7" name="Graphic 6" descr="Checkmark with solid fill">
            <a:extLst>
              <a:ext uri="{FF2B5EF4-FFF2-40B4-BE49-F238E27FC236}">
                <a16:creationId xmlns:a16="http://schemas.microsoft.com/office/drawing/2014/main" id="{0F28263A-DD7C-131C-2E6E-6118284928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578" y="4343448"/>
            <a:ext cx="914400" cy="914400"/>
          </a:xfrm>
          <a:prstGeom prst="rect">
            <a:avLst/>
          </a:prstGeom>
        </p:spPr>
      </p:pic>
      <p:pic>
        <p:nvPicPr>
          <p:cNvPr id="10" name="Graphic 9" descr="Close with solid fill">
            <a:extLst>
              <a:ext uri="{FF2B5EF4-FFF2-40B4-BE49-F238E27FC236}">
                <a16:creationId xmlns:a16="http://schemas.microsoft.com/office/drawing/2014/main" id="{3D8F9939-5872-DFE3-FED5-F4B01052E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0022" y="4298265"/>
            <a:ext cx="914400" cy="914400"/>
          </a:xfrm>
          <a:prstGeom prst="rect">
            <a:avLst/>
          </a:prstGeom>
        </p:spPr>
      </p:pic>
    </p:spTree>
    <p:extLst>
      <p:ext uri="{BB962C8B-B14F-4D97-AF65-F5344CB8AC3E}">
        <p14:creationId xmlns:p14="http://schemas.microsoft.com/office/powerpoint/2010/main" val="16511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C28CC1-D384-9CB7-F518-F18680FDD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BBC97-9589-1218-944E-6636DC7553AD}"/>
              </a:ext>
            </a:extLst>
          </p:cNvPr>
          <p:cNvSpPr>
            <a:spLocks noGrp="1"/>
          </p:cNvSpPr>
          <p:nvPr>
            <p:ph type="title"/>
          </p:nvPr>
        </p:nvSpPr>
        <p:spPr>
          <a:xfrm>
            <a:off x="381001" y="540000"/>
            <a:ext cx="11242040" cy="762024"/>
          </a:xfrm>
        </p:spPr>
        <p:txBody>
          <a:bodyPr vert="horz" lIns="91440" tIns="45720" rIns="91440" bIns="45720" rtlCol="0" anchor="t">
            <a:noAutofit/>
          </a:bodyPr>
          <a:lstStyle/>
          <a:p>
            <a:pPr>
              <a:lnSpc>
                <a:spcPct val="108000"/>
              </a:lnSpc>
              <a:spcBef>
                <a:spcPts val="1000"/>
              </a:spcBef>
            </a:pPr>
            <a:r>
              <a:rPr lang="en-CA" sz="3200" dirty="0">
                <a:latin typeface="Raleway"/>
              </a:rPr>
              <a:t>Most teenagers in Ontario vape.</a:t>
            </a:r>
          </a:p>
        </p:txBody>
      </p:sp>
      <p:sp>
        <p:nvSpPr>
          <p:cNvPr id="3" name="Text Placeholder 2">
            <a:extLst>
              <a:ext uri="{FF2B5EF4-FFF2-40B4-BE49-F238E27FC236}">
                <a16:creationId xmlns:a16="http://schemas.microsoft.com/office/drawing/2014/main" id="{1C927C9A-7946-ECA0-12C7-BFE6477EDFDC}"/>
              </a:ext>
            </a:extLst>
          </p:cNvPr>
          <p:cNvSpPr>
            <a:spLocks noGrp="1"/>
          </p:cNvSpPr>
          <p:nvPr>
            <p:ph type="body" sz="quarter" idx="13"/>
          </p:nvPr>
        </p:nvSpPr>
        <p:spPr>
          <a:xfrm>
            <a:off x="381001" y="3429000"/>
            <a:ext cx="11242678" cy="2617470"/>
          </a:xfrm>
        </p:spPr>
        <p:txBody>
          <a:bodyPr vert="horz" lIns="91440" tIns="45720" rIns="91440" bIns="45720" rtlCol="0">
            <a:normAutofit/>
          </a:bodyPr>
          <a:lstStyle/>
          <a:p>
            <a:pPr marL="0" indent="0">
              <a:lnSpc>
                <a:spcPct val="108000"/>
              </a:lnSpc>
              <a:buNone/>
            </a:pPr>
            <a:r>
              <a:rPr lang="en-CA" sz="3200" dirty="0">
                <a:latin typeface="Raleway"/>
              </a:rPr>
              <a:t>Sometimes social media, marketing, or seeing someone vape can make it seem like everyone is doing it, but most teens do </a:t>
            </a:r>
            <a:r>
              <a:rPr lang="en-CA" sz="3200" u="sng" dirty="0">
                <a:latin typeface="Raleway"/>
              </a:rPr>
              <a:t>not</a:t>
            </a:r>
            <a:r>
              <a:rPr lang="en-CA" sz="3200" dirty="0">
                <a:latin typeface="Raleway"/>
              </a:rPr>
              <a:t> vape. </a:t>
            </a:r>
            <a:r>
              <a:rPr lang="en-US" sz="3200" dirty="0">
                <a:latin typeface="Raleway"/>
              </a:rPr>
              <a:t>Many teens decide not to vape for a variety of reasons.</a:t>
            </a:r>
            <a:endParaRPr lang="en-CA" sz="3200" dirty="0">
              <a:latin typeface="Raleway"/>
            </a:endParaRPr>
          </a:p>
        </p:txBody>
      </p:sp>
      <p:grpSp>
        <p:nvGrpSpPr>
          <p:cNvPr id="7" name="Group 6" descr="False">
            <a:extLst>
              <a:ext uri="{FF2B5EF4-FFF2-40B4-BE49-F238E27FC236}">
                <a16:creationId xmlns:a16="http://schemas.microsoft.com/office/drawing/2014/main" id="{B5123C66-15E5-4454-92AD-6181005DA9B9}"/>
              </a:ext>
            </a:extLst>
          </p:cNvPr>
          <p:cNvGrpSpPr/>
          <p:nvPr/>
        </p:nvGrpSpPr>
        <p:grpSpPr>
          <a:xfrm>
            <a:off x="4951172" y="1751619"/>
            <a:ext cx="2289655" cy="1132535"/>
            <a:chOff x="3500464" y="4234381"/>
            <a:chExt cx="2289655" cy="1132535"/>
          </a:xfrm>
        </p:grpSpPr>
        <p:sp>
          <p:nvSpPr>
            <p:cNvPr id="4" name="Rectangle: Rounded Corners 3">
              <a:extLst>
                <a:ext uri="{FF2B5EF4-FFF2-40B4-BE49-F238E27FC236}">
                  <a16:creationId xmlns:a16="http://schemas.microsoft.com/office/drawing/2014/main" id="{5D366B85-210B-35BD-BC42-4F6CB747199B}"/>
                </a:ext>
              </a:extLst>
            </p:cNvPr>
            <p:cNvSpPr/>
            <p:nvPr/>
          </p:nvSpPr>
          <p:spPr>
            <a:xfrm>
              <a:off x="3500464" y="4234381"/>
              <a:ext cx="2289655"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EAC0790-411F-7F99-C118-01EE9A25B303}"/>
                </a:ext>
              </a:extLst>
            </p:cNvPr>
            <p:cNvSpPr txBox="1">
              <a:spLocks/>
            </p:cNvSpPr>
            <p:nvPr/>
          </p:nvSpPr>
          <p:spPr>
            <a:xfrm>
              <a:off x="3761471" y="4501207"/>
              <a:ext cx="1874785" cy="686828"/>
            </a:xfrm>
            <a:prstGeom prst="rect">
              <a:avLst/>
            </a:prstGeom>
            <a:ln>
              <a:noFill/>
            </a:ln>
          </p:spPr>
          <p:txBody>
            <a:bodyPr vert="horz" lIns="91440" tIns="45720" rIns="91440" bIns="45720" rtlCol="0" anchor="t">
              <a:normAutofit fontScale="92500"/>
            </a:bodyPr>
            <a:lst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a:lstStyle>
            <a:p>
              <a:r>
                <a:rPr lang="en-CA">
                  <a:solidFill>
                    <a:srgbClr val="92278F"/>
                  </a:solidFill>
                  <a:latin typeface="Raleway"/>
                </a:rPr>
                <a:t>FALSE</a:t>
              </a:r>
              <a:endParaRPr lang="en-US">
                <a:solidFill>
                  <a:srgbClr val="92278F"/>
                </a:solidFill>
              </a:endParaRPr>
            </a:p>
          </p:txBody>
        </p:sp>
      </p:grpSp>
    </p:spTree>
    <p:extLst>
      <p:ext uri="{BB962C8B-B14F-4D97-AF65-F5344CB8AC3E}">
        <p14:creationId xmlns:p14="http://schemas.microsoft.com/office/powerpoint/2010/main" val="18630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881E0CA-A126-C9A6-D3C0-6CA4C826664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8A1C58B-040A-F055-2924-4D7F248FF2BB}"/>
              </a:ext>
              <a:ext uri="{C183D7F6-B498-43B3-948B-1728B52AA6E4}">
                <adec:decorative xmlns:adec="http://schemas.microsoft.com/office/drawing/2017/decorative" val="1"/>
              </a:ext>
            </a:extLst>
          </p:cNvPr>
          <p:cNvSpPr/>
          <p:nvPr/>
        </p:nvSpPr>
        <p:spPr>
          <a:xfrm>
            <a:off x="755024" y="4234381"/>
            <a:ext cx="10783712"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D383C58-6FC2-3B23-551D-6AC8FCDF1596}"/>
              </a:ext>
            </a:extLst>
          </p:cNvPr>
          <p:cNvSpPr txBox="1">
            <a:spLocks noGrp="1"/>
          </p:cNvSpPr>
          <p:nvPr>
            <p:ph type="title" idx="4294967295"/>
          </p:nvPr>
        </p:nvSpPr>
        <p:spPr>
          <a:xfrm>
            <a:off x="3633708" y="4388631"/>
            <a:ext cx="5054737" cy="8240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lang="en-CA" sz="5000" b="1" i="0" kern="1200">
                <a:solidFill>
                  <a:schemeClr val="tx1"/>
                </a:solidFill>
                <a:latin typeface="Raleway ExtraBold" pitchFamily="2" charset="0"/>
                <a:ea typeface="Inter ExtraBold" panose="02000503000000020004" pitchFamily="2" charset="0"/>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dirty="0">
                <a:ln>
                  <a:noFill/>
                </a:ln>
                <a:solidFill>
                  <a:srgbClr val="8DC63F"/>
                </a:solidFill>
                <a:effectLst/>
                <a:uLnTx/>
                <a:uFillTx/>
                <a:latin typeface="Raleway"/>
                <a:ea typeface="Inter ExtraBold" panose="02000503000000020004" pitchFamily="2" charset="0"/>
                <a:cs typeface="+mj-cs"/>
              </a:rPr>
              <a:t>TRUE </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or </a:t>
            </a:r>
            <a:r>
              <a:rPr kumimoji="0" lang="en-CA" sz="4800" b="1" i="0" u="none" strike="noStrike" kern="1200" cap="none" spc="0" normalizeH="0" baseline="0" noProof="0" dirty="0">
                <a:ln>
                  <a:noFill/>
                </a:ln>
                <a:solidFill>
                  <a:srgbClr val="92278F"/>
                </a:solidFill>
                <a:effectLst/>
                <a:uLnTx/>
                <a:uFillTx/>
                <a:latin typeface="Raleway"/>
                <a:ea typeface="Inter ExtraBold" panose="02000503000000020004" pitchFamily="2" charset="0"/>
                <a:cs typeface="+mj-cs"/>
              </a:rPr>
              <a:t>FALSE</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 </a:t>
            </a:r>
            <a:r>
              <a:rPr kumimoji="0" lang="en-CA" sz="600" b="1" i="0" u="none" strike="noStrike" kern="1200" cap="none" spc="0" normalizeH="0" baseline="0" noProof="0" dirty="0">
                <a:ln>
                  <a:noFill/>
                </a:ln>
                <a:solidFill>
                  <a:schemeClr val="bg1"/>
                </a:solidFill>
                <a:effectLst/>
                <a:uLnTx/>
                <a:uFillTx/>
                <a:latin typeface="Raleway"/>
                <a:ea typeface="Inter ExtraBold" panose="02000503000000020004" pitchFamily="2" charset="0"/>
                <a:cs typeface="+mj-cs"/>
              </a:rPr>
              <a:t>3</a:t>
            </a:r>
            <a:endParaRPr kumimoji="0" lang="en-CA" sz="600" b="1" i="0" u="none" strike="noStrike" kern="1200" cap="none" spc="0" normalizeH="0" baseline="0" noProof="0" dirty="0">
              <a:ln>
                <a:noFill/>
              </a:ln>
              <a:solidFill>
                <a:schemeClr val="bg1"/>
              </a:solidFill>
              <a:effectLst/>
              <a:uLnTx/>
              <a:uFillTx/>
              <a:latin typeface="Raleway ExtraBold" pitchFamily="2" charset="0"/>
              <a:ea typeface="Inter ExtraBold" panose="02000503000000020004" pitchFamily="2" charset="0"/>
              <a:cs typeface="+mj-cs"/>
            </a:endParaRPr>
          </a:p>
        </p:txBody>
      </p:sp>
      <p:sp>
        <p:nvSpPr>
          <p:cNvPr id="3" name="Text Placeholder 2">
            <a:extLst>
              <a:ext uri="{FF2B5EF4-FFF2-40B4-BE49-F238E27FC236}">
                <a16:creationId xmlns:a16="http://schemas.microsoft.com/office/drawing/2014/main" id="{4A1F346B-F30D-BE84-3E26-E546E03A78D1}"/>
              </a:ext>
            </a:extLst>
          </p:cNvPr>
          <p:cNvSpPr>
            <a:spLocks noGrp="1"/>
          </p:cNvSpPr>
          <p:nvPr>
            <p:ph type="body" sz="quarter" idx="13"/>
          </p:nvPr>
        </p:nvSpPr>
        <p:spPr>
          <a:xfrm>
            <a:off x="381001" y="1417321"/>
            <a:ext cx="11055976" cy="2148840"/>
          </a:xfrm>
        </p:spPr>
        <p:txBody>
          <a:bodyPr>
            <a:normAutofit/>
          </a:bodyPr>
          <a:lstStyle/>
          <a:p>
            <a:pPr marL="0" indent="0">
              <a:lnSpc>
                <a:spcPct val="108000"/>
              </a:lnSpc>
              <a:buNone/>
            </a:pPr>
            <a:r>
              <a:rPr lang="en-CA" sz="4800" b="1" dirty="0">
                <a:solidFill>
                  <a:srgbClr val="92278F"/>
                </a:solidFill>
                <a:latin typeface="Raleway"/>
              </a:rPr>
              <a:t>Just because my friend tried a vape, that doesn't mean it's safe for me.</a:t>
            </a:r>
            <a:endParaRPr lang="en-CA" sz="4800" b="1" dirty="0"/>
          </a:p>
        </p:txBody>
      </p:sp>
      <p:pic>
        <p:nvPicPr>
          <p:cNvPr id="7" name="Graphic 6" descr="Checkmark with solid fill">
            <a:extLst>
              <a:ext uri="{FF2B5EF4-FFF2-40B4-BE49-F238E27FC236}">
                <a16:creationId xmlns:a16="http://schemas.microsoft.com/office/drawing/2014/main" id="{9121040A-6E75-9731-D4D5-0C2CAF1B3E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578" y="4343448"/>
            <a:ext cx="914400" cy="914400"/>
          </a:xfrm>
          <a:prstGeom prst="rect">
            <a:avLst/>
          </a:prstGeom>
        </p:spPr>
      </p:pic>
      <p:pic>
        <p:nvPicPr>
          <p:cNvPr id="10" name="Graphic 9" descr="Close with solid fill">
            <a:extLst>
              <a:ext uri="{FF2B5EF4-FFF2-40B4-BE49-F238E27FC236}">
                <a16:creationId xmlns:a16="http://schemas.microsoft.com/office/drawing/2014/main" id="{125BA65E-6505-4041-DDFB-5D7B741DB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0022" y="4298265"/>
            <a:ext cx="914400" cy="914400"/>
          </a:xfrm>
          <a:prstGeom prst="rect">
            <a:avLst/>
          </a:prstGeom>
        </p:spPr>
      </p:pic>
    </p:spTree>
    <p:extLst>
      <p:ext uri="{BB962C8B-B14F-4D97-AF65-F5344CB8AC3E}">
        <p14:creationId xmlns:p14="http://schemas.microsoft.com/office/powerpoint/2010/main" val="172563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0DF1F0-609E-3E09-BE19-9F25D72EF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CDF4F-EC54-DD9D-E22F-DA024863FDA0}"/>
              </a:ext>
            </a:extLst>
          </p:cNvPr>
          <p:cNvSpPr>
            <a:spLocks noGrp="1"/>
          </p:cNvSpPr>
          <p:nvPr>
            <p:ph type="title"/>
          </p:nvPr>
        </p:nvSpPr>
        <p:spPr>
          <a:xfrm>
            <a:off x="381001" y="540000"/>
            <a:ext cx="11242040" cy="1194884"/>
          </a:xfrm>
        </p:spPr>
        <p:txBody>
          <a:bodyPr vert="horz" lIns="91440" tIns="45720" rIns="91440" bIns="45720" rtlCol="0" anchor="t">
            <a:noAutofit/>
          </a:bodyPr>
          <a:lstStyle/>
          <a:p>
            <a:pPr>
              <a:lnSpc>
                <a:spcPct val="108000"/>
              </a:lnSpc>
              <a:spcBef>
                <a:spcPts val="1000"/>
              </a:spcBef>
            </a:pPr>
            <a:r>
              <a:rPr lang="en-CA" sz="3200" dirty="0">
                <a:latin typeface="Raleway"/>
              </a:rPr>
              <a:t>Just because my friend tried a vape, that doesn’t mean it's safe for me.</a:t>
            </a:r>
          </a:p>
        </p:txBody>
      </p:sp>
      <p:sp>
        <p:nvSpPr>
          <p:cNvPr id="3" name="Text Placeholder 2">
            <a:extLst>
              <a:ext uri="{FF2B5EF4-FFF2-40B4-BE49-F238E27FC236}">
                <a16:creationId xmlns:a16="http://schemas.microsoft.com/office/drawing/2014/main" id="{0568983E-2E61-43EB-FA62-55F6B110D2C5}"/>
              </a:ext>
            </a:extLst>
          </p:cNvPr>
          <p:cNvSpPr>
            <a:spLocks noGrp="1"/>
          </p:cNvSpPr>
          <p:nvPr>
            <p:ph type="body" sz="quarter" idx="13"/>
          </p:nvPr>
        </p:nvSpPr>
        <p:spPr>
          <a:xfrm>
            <a:off x="381001" y="3276599"/>
            <a:ext cx="11242678" cy="3457575"/>
          </a:xfrm>
        </p:spPr>
        <p:txBody>
          <a:bodyPr>
            <a:noAutofit/>
          </a:bodyPr>
          <a:lstStyle/>
          <a:p>
            <a:pPr marL="0" indent="0">
              <a:lnSpc>
                <a:spcPct val="108000"/>
              </a:lnSpc>
              <a:buNone/>
            </a:pPr>
            <a:r>
              <a:rPr lang="en-CA" dirty="0">
                <a:latin typeface="Raleway"/>
              </a:rPr>
              <a:t>Everyone reacts to substances differently. The effects can depend on:</a:t>
            </a:r>
            <a:endParaRPr lang="en-US" dirty="0"/>
          </a:p>
          <a:p>
            <a:pPr>
              <a:lnSpc>
                <a:spcPct val="100000"/>
              </a:lnSpc>
            </a:pPr>
            <a:r>
              <a:rPr lang="en-CA" dirty="0">
                <a:latin typeface="Raleway"/>
              </a:rPr>
              <a:t>our health, age, and size  </a:t>
            </a:r>
          </a:p>
          <a:p>
            <a:pPr>
              <a:lnSpc>
                <a:spcPct val="100000"/>
              </a:lnSpc>
              <a:spcBef>
                <a:spcPts val="0"/>
              </a:spcBef>
            </a:pPr>
            <a:r>
              <a:rPr lang="en-CA" dirty="0">
                <a:latin typeface="Raleway"/>
              </a:rPr>
              <a:t>what substance is used </a:t>
            </a:r>
          </a:p>
          <a:p>
            <a:pPr>
              <a:lnSpc>
                <a:spcPct val="100000"/>
              </a:lnSpc>
              <a:spcBef>
                <a:spcPts val="0"/>
              </a:spcBef>
            </a:pPr>
            <a:r>
              <a:rPr lang="en-CA" dirty="0">
                <a:latin typeface="Raleway"/>
              </a:rPr>
              <a:t>how often it is used </a:t>
            </a:r>
          </a:p>
          <a:p>
            <a:pPr>
              <a:lnSpc>
                <a:spcPct val="100000"/>
              </a:lnSpc>
              <a:spcBef>
                <a:spcPts val="0"/>
              </a:spcBef>
            </a:pPr>
            <a:r>
              <a:rPr lang="en-CA" dirty="0">
                <a:latin typeface="Raleway"/>
              </a:rPr>
              <a:t>how much is used </a:t>
            </a:r>
          </a:p>
          <a:p>
            <a:pPr>
              <a:lnSpc>
                <a:spcPct val="100000"/>
              </a:lnSpc>
              <a:spcBef>
                <a:spcPts val="0"/>
              </a:spcBef>
            </a:pPr>
            <a:r>
              <a:rPr lang="en-CA" dirty="0">
                <a:latin typeface="Raleway"/>
              </a:rPr>
              <a:t>how we are feeling in our body and mind  </a:t>
            </a:r>
          </a:p>
          <a:p>
            <a:pPr>
              <a:lnSpc>
                <a:spcPct val="100000"/>
              </a:lnSpc>
              <a:spcBef>
                <a:spcPts val="0"/>
              </a:spcBef>
            </a:pPr>
            <a:r>
              <a:rPr lang="en-CA" dirty="0">
                <a:latin typeface="Raleway"/>
              </a:rPr>
              <a:t>our environment   </a:t>
            </a:r>
          </a:p>
          <a:p>
            <a:pPr>
              <a:lnSpc>
                <a:spcPct val="100000"/>
              </a:lnSpc>
              <a:spcBef>
                <a:spcPts val="0"/>
              </a:spcBef>
            </a:pPr>
            <a:r>
              <a:rPr lang="en-CA" dirty="0">
                <a:latin typeface="Raleway"/>
              </a:rPr>
              <a:t>the way our brains and bodies work</a:t>
            </a:r>
            <a:endParaRPr lang="en-CA" dirty="0"/>
          </a:p>
        </p:txBody>
      </p:sp>
      <p:grpSp>
        <p:nvGrpSpPr>
          <p:cNvPr id="10" name="Group 9" descr="True">
            <a:extLst>
              <a:ext uri="{FF2B5EF4-FFF2-40B4-BE49-F238E27FC236}">
                <a16:creationId xmlns:a16="http://schemas.microsoft.com/office/drawing/2014/main" id="{63BDF8ED-53E7-9D1B-8996-B6371093C030}"/>
              </a:ext>
            </a:extLst>
          </p:cNvPr>
          <p:cNvGrpSpPr/>
          <p:nvPr/>
        </p:nvGrpSpPr>
        <p:grpSpPr>
          <a:xfrm>
            <a:off x="4951172" y="1734884"/>
            <a:ext cx="2289655" cy="1132535"/>
            <a:chOff x="3500464" y="4234381"/>
            <a:chExt cx="2289655" cy="1132535"/>
          </a:xfrm>
        </p:grpSpPr>
        <p:sp>
          <p:nvSpPr>
            <p:cNvPr id="8" name="Rectangle: Rounded Corners 7">
              <a:extLst>
                <a:ext uri="{FF2B5EF4-FFF2-40B4-BE49-F238E27FC236}">
                  <a16:creationId xmlns:a16="http://schemas.microsoft.com/office/drawing/2014/main" id="{C76ACE1B-1BC8-612F-E8EB-1EFE3A871E92}"/>
                </a:ext>
              </a:extLst>
            </p:cNvPr>
            <p:cNvSpPr/>
            <p:nvPr/>
          </p:nvSpPr>
          <p:spPr>
            <a:xfrm>
              <a:off x="3500464" y="4234381"/>
              <a:ext cx="2289655" cy="1132535"/>
            </a:xfrm>
            <a:prstGeom prst="roundRect">
              <a:avLst/>
            </a:prstGeom>
            <a:solidFill>
              <a:schemeClr val="bg1"/>
            </a:solidFill>
            <a:ln w="57150">
              <a:solidFill>
                <a:srgbClr val="8DC6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descr="TRUE">
              <a:extLst>
                <a:ext uri="{FF2B5EF4-FFF2-40B4-BE49-F238E27FC236}">
                  <a16:creationId xmlns:a16="http://schemas.microsoft.com/office/drawing/2014/main" id="{4239A7A8-9C65-98E1-AA78-75C7C89632B1}"/>
                </a:ext>
              </a:extLst>
            </p:cNvPr>
            <p:cNvSpPr txBox="1">
              <a:spLocks/>
            </p:cNvSpPr>
            <p:nvPr/>
          </p:nvSpPr>
          <p:spPr>
            <a:xfrm>
              <a:off x="3810899" y="4540275"/>
              <a:ext cx="1874785" cy="686828"/>
            </a:xfrm>
            <a:prstGeom prst="rect">
              <a:avLst/>
            </a:prstGeom>
            <a:ln>
              <a:noFill/>
            </a:ln>
          </p:spPr>
          <p:txBody>
            <a:bodyPr vert="horz" lIns="91440" tIns="45720" rIns="91440" bIns="45720" rtlCol="0" anchor="t">
              <a:normAutofit lnSpcReduction="10000"/>
            </a:bodyPr>
            <a:lst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a:lstStyle>
            <a:p>
              <a:r>
                <a:rPr lang="en-CA">
                  <a:solidFill>
                    <a:srgbClr val="8DC63F"/>
                  </a:solidFill>
                  <a:latin typeface="Raleway"/>
                </a:rPr>
                <a:t>TRUE</a:t>
              </a:r>
              <a:endParaRPr lang="en-US">
                <a:solidFill>
                  <a:srgbClr val="8DC63F"/>
                </a:solidFill>
              </a:endParaRPr>
            </a:p>
          </p:txBody>
        </p:sp>
      </p:grpSp>
    </p:spTree>
    <p:extLst>
      <p:ext uri="{BB962C8B-B14F-4D97-AF65-F5344CB8AC3E}">
        <p14:creationId xmlns:p14="http://schemas.microsoft.com/office/powerpoint/2010/main" val="19339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0E99AB5-649D-006A-96E4-05080CF4F76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E9EB68-C868-2E5D-2E9C-FB41E73A548D}"/>
              </a:ext>
              <a:ext uri="{C183D7F6-B498-43B3-948B-1728B52AA6E4}">
                <adec:decorative xmlns:adec="http://schemas.microsoft.com/office/drawing/2017/decorative" val="1"/>
              </a:ext>
            </a:extLst>
          </p:cNvPr>
          <p:cNvSpPr/>
          <p:nvPr/>
        </p:nvSpPr>
        <p:spPr>
          <a:xfrm>
            <a:off x="755024" y="4234381"/>
            <a:ext cx="10783712"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668B8D8-A2AC-F044-87A7-6C59CEA89DA1}"/>
              </a:ext>
            </a:extLst>
          </p:cNvPr>
          <p:cNvSpPr txBox="1">
            <a:spLocks noGrp="1"/>
          </p:cNvSpPr>
          <p:nvPr>
            <p:ph type="title" idx="4294967295"/>
          </p:nvPr>
        </p:nvSpPr>
        <p:spPr>
          <a:xfrm>
            <a:off x="3633708" y="4388631"/>
            <a:ext cx="5054737" cy="8240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lang="en-CA" sz="5000" b="1" i="0" kern="1200">
                <a:solidFill>
                  <a:schemeClr val="tx1"/>
                </a:solidFill>
                <a:latin typeface="Raleway ExtraBold" pitchFamily="2" charset="0"/>
                <a:ea typeface="Inter ExtraBold" panose="02000503000000020004" pitchFamily="2" charset="0"/>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dirty="0">
                <a:ln>
                  <a:noFill/>
                </a:ln>
                <a:solidFill>
                  <a:srgbClr val="8DC63F"/>
                </a:solidFill>
                <a:effectLst/>
                <a:uLnTx/>
                <a:uFillTx/>
                <a:latin typeface="Raleway"/>
                <a:ea typeface="Inter ExtraBold" panose="02000503000000020004" pitchFamily="2" charset="0"/>
                <a:cs typeface="+mj-cs"/>
              </a:rPr>
              <a:t>TRUE </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or </a:t>
            </a:r>
            <a:r>
              <a:rPr kumimoji="0" lang="en-CA" sz="4800" b="1" i="0" u="none" strike="noStrike" kern="1200" cap="none" spc="0" normalizeH="0" baseline="0" noProof="0" dirty="0">
                <a:ln>
                  <a:noFill/>
                </a:ln>
                <a:solidFill>
                  <a:srgbClr val="92278F"/>
                </a:solidFill>
                <a:effectLst/>
                <a:uLnTx/>
                <a:uFillTx/>
                <a:latin typeface="Raleway"/>
                <a:ea typeface="Inter ExtraBold" panose="02000503000000020004" pitchFamily="2" charset="0"/>
                <a:cs typeface="+mj-cs"/>
              </a:rPr>
              <a:t>FALSE</a:t>
            </a:r>
            <a:r>
              <a:rPr kumimoji="0" lang="en-CA" sz="48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t>? </a:t>
            </a:r>
            <a:r>
              <a:rPr kumimoji="0" lang="en-CA" sz="600" b="1" i="0" u="none" strike="noStrike" kern="1200" cap="none" spc="0" normalizeH="0" baseline="0" noProof="0" dirty="0">
                <a:ln>
                  <a:noFill/>
                </a:ln>
                <a:solidFill>
                  <a:schemeClr val="bg1"/>
                </a:solidFill>
                <a:effectLst/>
                <a:uLnTx/>
                <a:uFillTx/>
                <a:latin typeface="Raleway"/>
                <a:ea typeface="Inter ExtraBold" panose="02000503000000020004" pitchFamily="2" charset="0"/>
                <a:cs typeface="+mj-cs"/>
              </a:rPr>
              <a:t>4</a:t>
            </a:r>
            <a:endParaRPr kumimoji="0" lang="en-CA" sz="600" b="1" i="0" u="none" strike="noStrike" kern="1200" cap="none" spc="0" normalizeH="0" baseline="0" noProof="0" dirty="0">
              <a:ln>
                <a:noFill/>
              </a:ln>
              <a:solidFill>
                <a:schemeClr val="bg1"/>
              </a:solidFill>
              <a:effectLst/>
              <a:uLnTx/>
              <a:uFillTx/>
              <a:latin typeface="Raleway ExtraBold" pitchFamily="2" charset="0"/>
              <a:ea typeface="Inter ExtraBold" panose="02000503000000020004" pitchFamily="2" charset="0"/>
              <a:cs typeface="+mj-cs"/>
            </a:endParaRPr>
          </a:p>
        </p:txBody>
      </p:sp>
      <p:sp>
        <p:nvSpPr>
          <p:cNvPr id="3" name="Text Placeholder 2">
            <a:extLst>
              <a:ext uri="{FF2B5EF4-FFF2-40B4-BE49-F238E27FC236}">
                <a16:creationId xmlns:a16="http://schemas.microsoft.com/office/drawing/2014/main" id="{51C6048F-091C-80FF-1D14-B8F95B01318B}"/>
              </a:ext>
            </a:extLst>
          </p:cNvPr>
          <p:cNvSpPr>
            <a:spLocks noGrp="1"/>
          </p:cNvSpPr>
          <p:nvPr>
            <p:ph type="body" sz="quarter" idx="13"/>
          </p:nvPr>
        </p:nvSpPr>
        <p:spPr>
          <a:xfrm>
            <a:off x="381000" y="1394461"/>
            <a:ext cx="11437619" cy="2651760"/>
          </a:xfrm>
        </p:spPr>
        <p:txBody>
          <a:bodyPr>
            <a:normAutofit/>
          </a:bodyPr>
          <a:lstStyle/>
          <a:p>
            <a:pPr marL="0" indent="0">
              <a:lnSpc>
                <a:spcPct val="108000"/>
              </a:lnSpc>
              <a:buNone/>
            </a:pPr>
            <a:r>
              <a:rPr lang="en-US" sz="4800" b="1" dirty="0">
                <a:solidFill>
                  <a:srgbClr val="92278F"/>
                </a:solidFill>
                <a:latin typeface="Raleway"/>
              </a:rPr>
              <a:t>Using alcohol or other addictive drugs is a choice. You can choose to stop using them at any time.</a:t>
            </a:r>
            <a:endParaRPr lang="en-CA" sz="4800" b="1" dirty="0"/>
          </a:p>
        </p:txBody>
      </p:sp>
      <p:pic>
        <p:nvPicPr>
          <p:cNvPr id="7" name="Graphic 6" descr="Checkmark with solid fill">
            <a:extLst>
              <a:ext uri="{FF2B5EF4-FFF2-40B4-BE49-F238E27FC236}">
                <a16:creationId xmlns:a16="http://schemas.microsoft.com/office/drawing/2014/main" id="{D20F06F4-E1E5-A08B-3663-988F24D06F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578" y="4343448"/>
            <a:ext cx="914400" cy="914400"/>
          </a:xfrm>
          <a:prstGeom prst="rect">
            <a:avLst/>
          </a:prstGeom>
        </p:spPr>
      </p:pic>
      <p:pic>
        <p:nvPicPr>
          <p:cNvPr id="10" name="Graphic 9" descr="Close with solid fill">
            <a:extLst>
              <a:ext uri="{FF2B5EF4-FFF2-40B4-BE49-F238E27FC236}">
                <a16:creationId xmlns:a16="http://schemas.microsoft.com/office/drawing/2014/main" id="{B847D556-B401-A423-B899-63A326D9E3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0022" y="4298265"/>
            <a:ext cx="914400" cy="914400"/>
          </a:xfrm>
          <a:prstGeom prst="rect">
            <a:avLst/>
          </a:prstGeom>
        </p:spPr>
      </p:pic>
    </p:spTree>
    <p:extLst>
      <p:ext uri="{BB962C8B-B14F-4D97-AF65-F5344CB8AC3E}">
        <p14:creationId xmlns:p14="http://schemas.microsoft.com/office/powerpoint/2010/main" val="383119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6D3110-C537-1CF7-9B89-58BBCE1E7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8614F-2D78-3988-5EC5-38DC89A7FB27}"/>
              </a:ext>
            </a:extLst>
          </p:cNvPr>
          <p:cNvSpPr>
            <a:spLocks noGrp="1"/>
          </p:cNvSpPr>
          <p:nvPr>
            <p:ph type="title"/>
          </p:nvPr>
        </p:nvSpPr>
        <p:spPr/>
        <p:txBody>
          <a:bodyPr vert="horz" lIns="91440" tIns="45720" rIns="91440" bIns="45720" rtlCol="0" anchor="t">
            <a:noAutofit/>
          </a:bodyPr>
          <a:lstStyle/>
          <a:p>
            <a:pPr>
              <a:lnSpc>
                <a:spcPct val="108000"/>
              </a:lnSpc>
              <a:spcBef>
                <a:spcPts val="1000"/>
              </a:spcBef>
            </a:pPr>
            <a:r>
              <a:rPr lang="en-US" sz="3200" dirty="0">
                <a:latin typeface="Raleway"/>
              </a:rPr>
              <a:t>Using alcohol or other addictive drugs is a choice. You can choose to stop using them at any time.</a:t>
            </a:r>
            <a:endParaRPr lang="en-CA" sz="3200" dirty="0">
              <a:latin typeface="Raleway"/>
            </a:endParaRPr>
          </a:p>
        </p:txBody>
      </p:sp>
      <p:sp>
        <p:nvSpPr>
          <p:cNvPr id="3" name="Text Placeholder 2">
            <a:extLst>
              <a:ext uri="{FF2B5EF4-FFF2-40B4-BE49-F238E27FC236}">
                <a16:creationId xmlns:a16="http://schemas.microsoft.com/office/drawing/2014/main" id="{2BD0BB82-3045-9CF6-66B2-C226D42ECE73}"/>
              </a:ext>
            </a:extLst>
          </p:cNvPr>
          <p:cNvSpPr>
            <a:spLocks noGrp="1"/>
          </p:cNvSpPr>
          <p:nvPr>
            <p:ph type="body" sz="quarter" idx="13"/>
          </p:nvPr>
        </p:nvSpPr>
        <p:spPr>
          <a:xfrm>
            <a:off x="381001" y="3399806"/>
            <a:ext cx="11242678" cy="2646664"/>
          </a:xfrm>
        </p:spPr>
        <p:txBody>
          <a:bodyPr vert="horz" lIns="91440" tIns="45720" rIns="91440" bIns="45720" rtlCol="0">
            <a:normAutofit/>
          </a:bodyPr>
          <a:lstStyle/>
          <a:p>
            <a:pPr marL="0" indent="0">
              <a:lnSpc>
                <a:spcPct val="108000"/>
              </a:lnSpc>
              <a:buNone/>
            </a:pPr>
            <a:r>
              <a:rPr lang="en-US" sz="3200" dirty="0">
                <a:latin typeface="Raleway"/>
              </a:rPr>
              <a:t>Substance use can cause chemical changes in the brain and body, which make it hard to stop.</a:t>
            </a:r>
          </a:p>
          <a:p>
            <a:pPr marL="0" indent="0">
              <a:lnSpc>
                <a:spcPct val="108000"/>
              </a:lnSpc>
              <a:buNone/>
            </a:pPr>
            <a:r>
              <a:rPr lang="en-US" sz="3200" dirty="0">
                <a:latin typeface="Raleway"/>
              </a:rPr>
              <a:t>This is called addiction.</a:t>
            </a:r>
            <a:endParaRPr lang="en-CA" sz="3200" dirty="0">
              <a:latin typeface="Raleway"/>
            </a:endParaRPr>
          </a:p>
        </p:txBody>
      </p:sp>
      <p:grpSp>
        <p:nvGrpSpPr>
          <p:cNvPr id="7" name="Group 6" descr="False">
            <a:extLst>
              <a:ext uri="{FF2B5EF4-FFF2-40B4-BE49-F238E27FC236}">
                <a16:creationId xmlns:a16="http://schemas.microsoft.com/office/drawing/2014/main" id="{E7EBF267-2CDA-208D-594D-6DA3B571D0D2}"/>
              </a:ext>
            </a:extLst>
          </p:cNvPr>
          <p:cNvGrpSpPr/>
          <p:nvPr/>
        </p:nvGrpSpPr>
        <p:grpSpPr>
          <a:xfrm>
            <a:off x="4951172" y="1774110"/>
            <a:ext cx="2289655" cy="1132535"/>
            <a:chOff x="3500464" y="4234381"/>
            <a:chExt cx="2289655" cy="1132535"/>
          </a:xfrm>
        </p:grpSpPr>
        <p:sp>
          <p:nvSpPr>
            <p:cNvPr id="4" name="Rectangle: Rounded Corners 3">
              <a:extLst>
                <a:ext uri="{FF2B5EF4-FFF2-40B4-BE49-F238E27FC236}">
                  <a16:creationId xmlns:a16="http://schemas.microsoft.com/office/drawing/2014/main" id="{16D1E31B-3400-7398-BFC9-814957B98E41}"/>
                </a:ext>
                <a:ext uri="{C183D7F6-B498-43B3-948B-1728B52AA6E4}">
                  <adec:decorative xmlns:adec="http://schemas.microsoft.com/office/drawing/2017/decorative" val="1"/>
                </a:ext>
              </a:extLst>
            </p:cNvPr>
            <p:cNvSpPr/>
            <p:nvPr/>
          </p:nvSpPr>
          <p:spPr>
            <a:xfrm>
              <a:off x="3500464" y="4234381"/>
              <a:ext cx="2289655" cy="1132535"/>
            </a:xfrm>
            <a:prstGeom prst="roundRect">
              <a:avLst/>
            </a:prstGeom>
            <a:solidFill>
              <a:schemeClr val="bg1"/>
            </a:solidFill>
            <a:ln w="57150">
              <a:solidFill>
                <a:srgbClr val="9227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descr="FALSE">
              <a:extLst>
                <a:ext uri="{FF2B5EF4-FFF2-40B4-BE49-F238E27FC236}">
                  <a16:creationId xmlns:a16="http://schemas.microsoft.com/office/drawing/2014/main" id="{7C5F2AEA-68EB-6318-A1ED-2FE36B9B5217}"/>
                </a:ext>
              </a:extLst>
            </p:cNvPr>
            <p:cNvSpPr txBox="1">
              <a:spLocks/>
            </p:cNvSpPr>
            <p:nvPr/>
          </p:nvSpPr>
          <p:spPr>
            <a:xfrm>
              <a:off x="3761471" y="4501207"/>
              <a:ext cx="1874785" cy="686828"/>
            </a:xfrm>
            <a:prstGeom prst="rect">
              <a:avLst/>
            </a:prstGeom>
            <a:ln>
              <a:noFill/>
            </a:ln>
          </p:spPr>
          <p:txBody>
            <a:bodyPr vert="horz" lIns="91440" tIns="45720" rIns="91440" bIns="45720" rtlCol="0" anchor="t">
              <a:normAutofit fontScale="92500"/>
            </a:bodyPr>
            <a:lst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a:lstStyle>
            <a:p>
              <a:r>
                <a:rPr lang="en-CA" dirty="0">
                  <a:solidFill>
                    <a:srgbClr val="92278F"/>
                  </a:solidFill>
                  <a:latin typeface="Raleway"/>
                </a:rPr>
                <a:t>FALSE</a:t>
              </a:r>
              <a:endParaRPr lang="en-US" dirty="0">
                <a:solidFill>
                  <a:srgbClr val="92278F"/>
                </a:solidFill>
              </a:endParaRPr>
            </a:p>
          </p:txBody>
        </p:sp>
      </p:grpSp>
    </p:spTree>
    <p:extLst>
      <p:ext uri="{BB962C8B-B14F-4D97-AF65-F5344CB8AC3E}">
        <p14:creationId xmlns:p14="http://schemas.microsoft.com/office/powerpoint/2010/main" val="19891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02A99-8847-3978-C07E-7D529D2E50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E13A39-08F3-47B1-FF5E-39818E3F8955}"/>
              </a:ext>
            </a:extLst>
          </p:cNvPr>
          <p:cNvSpPr>
            <a:spLocks noGrp="1"/>
          </p:cNvSpPr>
          <p:nvPr>
            <p:ph type="ctrTitle"/>
          </p:nvPr>
        </p:nvSpPr>
        <p:spPr/>
        <p:txBody>
          <a:bodyPr/>
          <a:lstStyle/>
          <a:p>
            <a:r>
              <a:rPr lang="en-US" b="1" dirty="0">
                <a:latin typeface="Raleway ExtraBold"/>
              </a:rPr>
              <a:t>Reflection questions </a:t>
            </a:r>
            <a:r>
              <a:rPr lang="en-US" b="1" dirty="0">
                <a:solidFill>
                  <a:srgbClr val="92278F"/>
                </a:solidFill>
                <a:latin typeface="Raleway ExtraBold"/>
              </a:rPr>
              <a:t>1</a:t>
            </a:r>
            <a:endParaRPr lang="en-CA" dirty="0">
              <a:solidFill>
                <a:srgbClr val="92278F"/>
              </a:solidFill>
            </a:endParaRPr>
          </a:p>
        </p:txBody>
      </p:sp>
      <p:sp>
        <p:nvSpPr>
          <p:cNvPr id="6" name="Text Placeholder 5">
            <a:extLst>
              <a:ext uri="{FF2B5EF4-FFF2-40B4-BE49-F238E27FC236}">
                <a16:creationId xmlns:a16="http://schemas.microsoft.com/office/drawing/2014/main" id="{0202B4EA-D0EC-EA81-BCAA-D9DE9529D309}"/>
              </a:ext>
            </a:extLst>
          </p:cNvPr>
          <p:cNvSpPr>
            <a:spLocks noGrp="1"/>
          </p:cNvSpPr>
          <p:nvPr>
            <p:ph type="body" sz="quarter" idx="10"/>
          </p:nvPr>
        </p:nvSpPr>
        <p:spPr>
          <a:xfrm>
            <a:off x="389615" y="2011680"/>
            <a:ext cx="10540655" cy="4222433"/>
          </a:xfrm>
        </p:spPr>
        <p:txBody>
          <a:bodyPr vert="horz" lIns="91440" tIns="45720" rIns="91440" bIns="45720" rtlCol="0">
            <a:normAutofit/>
          </a:bodyPr>
          <a:lstStyle/>
          <a:p>
            <a:pPr marL="0" indent="0">
              <a:lnSpc>
                <a:spcPct val="108000"/>
              </a:lnSpc>
              <a:spcAft>
                <a:spcPts val="1600"/>
              </a:spcAft>
              <a:buNone/>
            </a:pPr>
            <a:r>
              <a:rPr lang="en-US" dirty="0">
                <a:solidFill>
                  <a:srgbClr val="92278F"/>
                </a:solidFill>
                <a:latin typeface="Raleway"/>
                <a:cs typeface="Segoe UI"/>
              </a:rPr>
              <a:t>Where do you and your peers tend to learn about substances like alcohol, cannabis, vapes, and tobacco? Is it from school, friends or family, the media, or somewhere else?</a:t>
            </a:r>
          </a:p>
          <a:p>
            <a:pPr marL="0" indent="0">
              <a:lnSpc>
                <a:spcPct val="108000"/>
              </a:lnSpc>
              <a:spcAft>
                <a:spcPts val="1600"/>
              </a:spcAft>
              <a:buNone/>
            </a:pPr>
            <a:r>
              <a:rPr lang="en-US" dirty="0">
                <a:solidFill>
                  <a:srgbClr val="92278F"/>
                </a:solidFill>
                <a:latin typeface="Raleway"/>
                <a:cs typeface="Segoe UI"/>
              </a:rPr>
              <a:t>How can you decide if the information you are getting is true? What might help?</a:t>
            </a:r>
            <a:endParaRPr lang="en-CA" dirty="0">
              <a:solidFill>
                <a:srgbClr val="92278F"/>
              </a:solidFill>
              <a:latin typeface="Raleway"/>
              <a:cs typeface="Segoe UI"/>
            </a:endParaRPr>
          </a:p>
        </p:txBody>
      </p:sp>
    </p:spTree>
    <p:extLst>
      <p:ext uri="{BB962C8B-B14F-4D97-AF65-F5344CB8AC3E}">
        <p14:creationId xmlns:p14="http://schemas.microsoft.com/office/powerpoint/2010/main" val="373705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1CD928-B41D-FE57-F780-5943E70BEF50}"/>
              </a:ext>
            </a:extLst>
          </p:cNvPr>
          <p:cNvSpPr txBox="1">
            <a:spLocks noGrp="1"/>
          </p:cNvSpPr>
          <p:nvPr>
            <p:ph type="title" idx="4294967295"/>
          </p:nvPr>
        </p:nvSpPr>
        <p:spPr>
          <a:xfrm>
            <a:off x="490272" y="277905"/>
            <a:ext cx="11501871" cy="18425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CA" sz="2400" b="1" i="0" u="none" strike="noStrike" kern="1200" cap="none" spc="0" normalizeH="0" baseline="0" noProof="0" dirty="0">
                <a:ln>
                  <a:noFill/>
                </a:ln>
                <a:solidFill>
                  <a:schemeClr val="bg1"/>
                </a:solidFill>
                <a:effectLst/>
                <a:uLnTx/>
                <a:uFillTx/>
                <a:latin typeface="Raleway"/>
                <a:ea typeface="Inter ExtraBold" panose="02000503000000020004" pitchFamily="2" charset="0"/>
                <a:cs typeface="+mj-cs"/>
              </a:rPr>
              <a:t>Grade 6</a:t>
            </a:r>
            <a:br>
              <a:rPr kumimoji="0" lang="en-CA" sz="3600" b="1" i="0" u="none" strike="noStrike" kern="1200" cap="none" spc="0" normalizeH="0" baseline="0" noProof="0" dirty="0">
                <a:ln>
                  <a:noFill/>
                </a:ln>
                <a:solidFill>
                  <a:schemeClr val="tx1"/>
                </a:solidFill>
                <a:effectLst/>
                <a:uLnTx/>
                <a:uFillTx/>
                <a:latin typeface="Raleway"/>
                <a:ea typeface="Inter ExtraBold" panose="02000503000000020004" pitchFamily="2" charset="0"/>
                <a:cs typeface="+mj-cs"/>
              </a:rPr>
            </a:br>
            <a:r>
              <a:rPr kumimoji="0" lang="en-CA" sz="3600" b="1" i="0" u="none" strike="noStrike" kern="1200" cap="none" spc="0" normalizeH="0" baseline="0" noProof="0" dirty="0">
                <a:ln>
                  <a:noFill/>
                </a:ln>
                <a:solidFill>
                  <a:schemeClr val="bg1"/>
                </a:solidFill>
                <a:effectLst/>
                <a:uLnTx/>
                <a:uFillTx/>
                <a:latin typeface="Raleway"/>
                <a:ea typeface="Inter ExtraBold" panose="02000503000000020004" pitchFamily="2" charset="0"/>
                <a:cs typeface="+mj-cs"/>
              </a:rPr>
              <a:t>SUBSTANCE USE: </a:t>
            </a:r>
            <a:r>
              <a:rPr kumimoji="0" lang="en-CA" sz="3200" b="1" i="0" u="none" strike="noStrike" kern="1200" cap="none" spc="0" normalizeH="0" baseline="0" noProof="0" dirty="0">
                <a:ln>
                  <a:noFill/>
                </a:ln>
                <a:solidFill>
                  <a:schemeClr val="bg1"/>
                </a:solidFill>
                <a:effectLst/>
                <a:uLnTx/>
                <a:uFillTx/>
                <a:latin typeface="Raleway"/>
                <a:ea typeface="Inter ExtraBold" panose="02000503000000020004" pitchFamily="2" charset="0"/>
                <a:cs typeface="+mj-cs"/>
              </a:rPr>
              <a:t>Addictions and Related Behaviours</a:t>
            </a:r>
          </a:p>
        </p:txBody>
      </p:sp>
    </p:spTree>
    <p:extLst>
      <p:ext uri="{BB962C8B-B14F-4D97-AF65-F5344CB8AC3E}">
        <p14:creationId xmlns:p14="http://schemas.microsoft.com/office/powerpoint/2010/main" val="116293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CAA0-7ED9-60DD-A26E-0B20E4A99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C9F87-3FD6-D95F-6AF2-0A24F084CCF7}"/>
              </a:ext>
            </a:extLst>
          </p:cNvPr>
          <p:cNvSpPr>
            <a:spLocks noGrp="1"/>
          </p:cNvSpPr>
          <p:nvPr>
            <p:ph type="title"/>
          </p:nvPr>
        </p:nvSpPr>
        <p:spPr/>
        <p:txBody>
          <a:bodyPr>
            <a:normAutofit/>
          </a:bodyPr>
          <a:lstStyle/>
          <a:p>
            <a:r>
              <a:rPr lang="en-CA" sz="6000" dirty="0">
                <a:latin typeface="Raleway"/>
              </a:rPr>
              <a:t>Consolidation</a:t>
            </a:r>
            <a:br>
              <a:rPr lang="en-CA" sz="7200" dirty="0">
                <a:latin typeface="Raleway"/>
              </a:rPr>
            </a:br>
            <a:r>
              <a:rPr lang="en-CA" sz="4000" b="0" dirty="0">
                <a:latin typeface="Raleway"/>
              </a:rPr>
              <a:t>Making informed choices</a:t>
            </a:r>
            <a:endParaRPr lang="en-US" sz="4000" b="0" dirty="0">
              <a:latin typeface="Raleway"/>
            </a:endParaRPr>
          </a:p>
        </p:txBody>
      </p:sp>
      <p:pic>
        <p:nvPicPr>
          <p:cNvPr id="6" name="Picture 5" descr="Illustration of diverse group of people">
            <a:extLst>
              <a:ext uri="{FF2B5EF4-FFF2-40B4-BE49-F238E27FC236}">
                <a16:creationId xmlns:a16="http://schemas.microsoft.com/office/drawing/2014/main" id="{EA6C2309-DAA2-504A-C7E1-6EF429C63567}"/>
              </a:ext>
            </a:extLst>
          </p:cNvPr>
          <p:cNvPicPr>
            <a:picLocks noChangeAspect="1"/>
          </p:cNvPicPr>
          <p:nvPr/>
        </p:nvPicPr>
        <p:blipFill>
          <a:blip r:embed="rId3"/>
          <a:stretch>
            <a:fillRect/>
          </a:stretch>
        </p:blipFill>
        <p:spPr>
          <a:xfrm>
            <a:off x="2952750" y="2998014"/>
            <a:ext cx="6286500" cy="3771900"/>
          </a:xfrm>
          <a:prstGeom prst="rect">
            <a:avLst/>
          </a:prstGeom>
        </p:spPr>
      </p:pic>
    </p:spTree>
    <p:extLst>
      <p:ext uri="{BB962C8B-B14F-4D97-AF65-F5344CB8AC3E}">
        <p14:creationId xmlns:p14="http://schemas.microsoft.com/office/powerpoint/2010/main" val="374844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278F"/>
        </a:solidFill>
        <a:effectLst/>
      </p:bgPr>
    </p:bg>
    <p:spTree>
      <p:nvGrpSpPr>
        <p:cNvPr id="1" name="">
          <a:extLst>
            <a:ext uri="{FF2B5EF4-FFF2-40B4-BE49-F238E27FC236}">
              <a16:creationId xmlns:a16="http://schemas.microsoft.com/office/drawing/2014/main" id="{72F8C03E-4554-5099-EA9A-D874C4ED45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61718C-5DF3-5AE8-5280-75A5A9D50B2E}"/>
              </a:ext>
            </a:extLst>
          </p:cNvPr>
          <p:cNvSpPr>
            <a:spLocks noGrp="1"/>
          </p:cNvSpPr>
          <p:nvPr>
            <p:ph type="title"/>
          </p:nvPr>
        </p:nvSpPr>
        <p:spPr>
          <a:xfrm>
            <a:off x="1" y="-903890"/>
            <a:ext cx="11437300" cy="691239"/>
          </a:xfrm>
        </p:spPr>
        <p:txBody>
          <a:bodyPr vert="horz" lIns="91440" tIns="45720" rIns="91440" bIns="45720" rtlCol="0" anchor="b">
            <a:normAutofit/>
          </a:bodyPr>
          <a:lstStyle/>
          <a:p>
            <a:r>
              <a:rPr lang="en-CA" sz="2000" b="0" dirty="0"/>
              <a:t>Healthy Choices: Substance Use, Modules for Grade 6 Students (video)</a:t>
            </a:r>
          </a:p>
        </p:txBody>
      </p:sp>
      <p:pic>
        <p:nvPicPr>
          <p:cNvPr id="4" name="Online Media 3" descr="(Video) Healthy Choices: Substance Use, Modules for Grade 6 Students">
            <a:hlinkClick r:id="" action="ppaction://media"/>
            <a:extLst>
              <a:ext uri="{FF2B5EF4-FFF2-40B4-BE49-F238E27FC236}">
                <a16:creationId xmlns:a16="http://schemas.microsoft.com/office/drawing/2014/main" id="{92658B15-2464-226D-8A28-2AD70BB3468D}"/>
              </a:ext>
            </a:extLst>
          </p:cNvPr>
          <p:cNvPicPr>
            <a:picLocks noRot="1" noChangeAspect="1"/>
          </p:cNvPicPr>
          <p:nvPr>
            <a:videoFile r:link="rId1"/>
          </p:nvPr>
        </p:nvPicPr>
        <p:blipFill>
          <a:blip r:embed="rId4"/>
          <a:stretch>
            <a:fillRect/>
          </a:stretch>
        </p:blipFill>
        <p:spPr>
          <a:xfrm>
            <a:off x="1509667" y="884583"/>
            <a:ext cx="9172666" cy="5088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43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4C495-3495-5B03-7487-CEF86843D1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9C2028-9014-F7A4-C910-764B5D031924}"/>
              </a:ext>
            </a:extLst>
          </p:cNvPr>
          <p:cNvSpPr>
            <a:spLocks noGrp="1"/>
          </p:cNvSpPr>
          <p:nvPr>
            <p:ph type="ctrTitle"/>
          </p:nvPr>
        </p:nvSpPr>
        <p:spPr/>
        <p:txBody>
          <a:bodyPr/>
          <a:lstStyle/>
          <a:p>
            <a:r>
              <a:rPr lang="en-US" b="1" dirty="0">
                <a:latin typeface="Raleway ExtraBold"/>
              </a:rPr>
              <a:t>Refusal strategies</a:t>
            </a:r>
            <a:endParaRPr lang="en-CA" dirty="0"/>
          </a:p>
        </p:txBody>
      </p:sp>
      <p:sp>
        <p:nvSpPr>
          <p:cNvPr id="6" name="Text Placeholder 5">
            <a:extLst>
              <a:ext uri="{FF2B5EF4-FFF2-40B4-BE49-F238E27FC236}">
                <a16:creationId xmlns:a16="http://schemas.microsoft.com/office/drawing/2014/main" id="{C70E2092-84D1-1232-24D0-C983597C5C61}"/>
              </a:ext>
            </a:extLst>
          </p:cNvPr>
          <p:cNvSpPr>
            <a:spLocks noGrp="1"/>
          </p:cNvSpPr>
          <p:nvPr>
            <p:ph type="body" sz="quarter" idx="10"/>
          </p:nvPr>
        </p:nvSpPr>
        <p:spPr>
          <a:xfrm>
            <a:off x="389615" y="2057400"/>
            <a:ext cx="9135385" cy="4176713"/>
          </a:xfrm>
        </p:spPr>
        <p:txBody>
          <a:bodyPr/>
          <a:lstStyle/>
          <a:p>
            <a:pPr>
              <a:lnSpc>
                <a:spcPct val="108000"/>
              </a:lnSpc>
            </a:pPr>
            <a:r>
              <a:rPr lang="en-CA" dirty="0">
                <a:latin typeface="Raleway"/>
                <a:ea typeface="Calibri"/>
                <a:cs typeface="Calibri"/>
              </a:rPr>
              <a:t>[record student ideas here]</a:t>
            </a:r>
            <a:endParaRPr lang="en-US" dirty="0">
              <a:solidFill>
                <a:srgbClr val="444444"/>
              </a:solidFill>
              <a:latin typeface="Raleway"/>
              <a:ea typeface="Calibri"/>
              <a:cs typeface="Calibri"/>
            </a:endParaRPr>
          </a:p>
        </p:txBody>
      </p:sp>
    </p:spTree>
    <p:extLst>
      <p:ext uri="{BB962C8B-B14F-4D97-AF65-F5344CB8AC3E}">
        <p14:creationId xmlns:p14="http://schemas.microsoft.com/office/powerpoint/2010/main" val="326109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1C1CE-A8C5-EC92-6510-A5273E61BB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6B9365-4FFB-85BD-2B27-F28A73E472AD}"/>
              </a:ext>
            </a:extLst>
          </p:cNvPr>
          <p:cNvSpPr>
            <a:spLocks noGrp="1"/>
          </p:cNvSpPr>
          <p:nvPr>
            <p:ph type="ctrTitle"/>
          </p:nvPr>
        </p:nvSpPr>
        <p:spPr/>
        <p:txBody>
          <a:bodyPr/>
          <a:lstStyle/>
          <a:p>
            <a:r>
              <a:rPr lang="en-US" b="1" dirty="0">
                <a:latin typeface="Raleway ExtraBold"/>
              </a:rPr>
              <a:t>Questions for practice scenarios</a:t>
            </a:r>
            <a:endParaRPr lang="en-CA" dirty="0"/>
          </a:p>
        </p:txBody>
      </p:sp>
      <p:sp>
        <p:nvSpPr>
          <p:cNvPr id="4" name="Text Placeholder 3">
            <a:extLst>
              <a:ext uri="{FF2B5EF4-FFF2-40B4-BE49-F238E27FC236}">
                <a16:creationId xmlns:a16="http://schemas.microsoft.com/office/drawing/2014/main" id="{E03F7BAB-E5C0-290B-1015-6499DEA210C9}"/>
              </a:ext>
            </a:extLst>
          </p:cNvPr>
          <p:cNvSpPr>
            <a:spLocks noGrp="1"/>
          </p:cNvSpPr>
          <p:nvPr>
            <p:ph type="body" sz="quarter" idx="10"/>
          </p:nvPr>
        </p:nvSpPr>
        <p:spPr>
          <a:xfrm>
            <a:off x="389615" y="2057400"/>
            <a:ext cx="10099399" cy="4176713"/>
          </a:xfrm>
        </p:spPr>
        <p:txBody>
          <a:bodyPr>
            <a:normAutofit lnSpcReduction="10000"/>
          </a:bodyPr>
          <a:lstStyle/>
          <a:p>
            <a:pPr marL="0" indent="0">
              <a:lnSpc>
                <a:spcPct val="108000"/>
              </a:lnSpc>
              <a:spcAft>
                <a:spcPts val="1600"/>
              </a:spcAft>
              <a:buNone/>
            </a:pPr>
            <a:r>
              <a:rPr lang="en-CA" dirty="0">
                <a:latin typeface="Raleway"/>
              </a:rPr>
              <a:t>In your scenario:</a:t>
            </a:r>
            <a:endParaRPr lang="en-US" dirty="0">
              <a:latin typeface="Raleway"/>
            </a:endParaRPr>
          </a:p>
          <a:p>
            <a:pPr marL="571500" indent="-571500">
              <a:lnSpc>
                <a:spcPct val="108000"/>
              </a:lnSpc>
              <a:spcAft>
                <a:spcPts val="1600"/>
              </a:spcAft>
              <a:buFont typeface="Arial"/>
              <a:buChar char="•"/>
            </a:pPr>
            <a:r>
              <a:rPr lang="en-CA" dirty="0">
                <a:solidFill>
                  <a:srgbClr val="333333"/>
                </a:solidFill>
                <a:latin typeface="Raleway"/>
                <a:ea typeface="Calibri"/>
                <a:cs typeface="Segoe UI"/>
              </a:rPr>
              <a:t>What might make someone want to try or not try the substance?</a:t>
            </a:r>
          </a:p>
          <a:p>
            <a:pPr marL="571500" indent="-571500">
              <a:lnSpc>
                <a:spcPct val="108000"/>
              </a:lnSpc>
              <a:spcAft>
                <a:spcPts val="1600"/>
              </a:spcAft>
              <a:buFont typeface="Arial"/>
              <a:buChar char="•"/>
            </a:pPr>
            <a:r>
              <a:rPr lang="en-CA" dirty="0">
                <a:solidFill>
                  <a:srgbClr val="333333"/>
                </a:solidFill>
                <a:latin typeface="Raleway"/>
                <a:ea typeface="Calibri"/>
                <a:cs typeface="Segoe UI"/>
              </a:rPr>
              <a:t>If someone chose not to try it, what could they say or do?</a:t>
            </a:r>
          </a:p>
          <a:p>
            <a:pPr marL="571500" indent="-571500">
              <a:lnSpc>
                <a:spcPct val="108000"/>
              </a:lnSpc>
              <a:spcAft>
                <a:spcPts val="1600"/>
              </a:spcAft>
              <a:buFont typeface="Arial"/>
              <a:buChar char="•"/>
            </a:pPr>
            <a:r>
              <a:rPr lang="en-CA" dirty="0">
                <a:solidFill>
                  <a:srgbClr val="333333"/>
                </a:solidFill>
                <a:latin typeface="Raleway"/>
                <a:ea typeface="Calibri"/>
                <a:cs typeface="Segoe UI"/>
              </a:rPr>
              <a:t>What if they needed help? </a:t>
            </a:r>
            <a:endParaRPr lang="en-CA" dirty="0"/>
          </a:p>
        </p:txBody>
      </p:sp>
    </p:spTree>
    <p:extLst>
      <p:ext uri="{BB962C8B-B14F-4D97-AF65-F5344CB8AC3E}">
        <p14:creationId xmlns:p14="http://schemas.microsoft.com/office/powerpoint/2010/main" val="11090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3305-42D8-DCBF-2772-C328A191389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31E6FE-1A5E-9632-5B53-D42CB8FE23F2}"/>
              </a:ext>
            </a:extLst>
          </p:cNvPr>
          <p:cNvSpPr>
            <a:spLocks noGrp="1"/>
          </p:cNvSpPr>
          <p:nvPr>
            <p:ph type="title"/>
          </p:nvPr>
        </p:nvSpPr>
        <p:spPr>
          <a:xfrm>
            <a:off x="381001" y="540000"/>
            <a:ext cx="11056299" cy="1012353"/>
          </a:xfrm>
        </p:spPr>
        <p:txBody>
          <a:bodyPr/>
          <a:lstStyle/>
          <a:p>
            <a:r>
              <a:rPr lang="en-US" sz="5400" dirty="0">
                <a:solidFill>
                  <a:srgbClr val="92278F"/>
                </a:solidFill>
                <a:latin typeface="Raleway"/>
              </a:rPr>
              <a:t>Scenarios - vaping</a:t>
            </a:r>
            <a:endParaRPr lang="en-CA" dirty="0"/>
          </a:p>
        </p:txBody>
      </p:sp>
      <p:sp>
        <p:nvSpPr>
          <p:cNvPr id="10" name="Text Placeholder 9">
            <a:extLst>
              <a:ext uri="{FF2B5EF4-FFF2-40B4-BE49-F238E27FC236}">
                <a16:creationId xmlns:a16="http://schemas.microsoft.com/office/drawing/2014/main" id="{21F0491F-BD1D-6A4F-89F7-7D9B76ED0FA7}"/>
              </a:ext>
              <a:ext uri="{C183D7F6-B498-43B3-948B-1728B52AA6E4}">
                <adec:decorative xmlns:adec="http://schemas.microsoft.com/office/drawing/2017/decorative" val="1"/>
              </a:ext>
            </a:extLst>
          </p:cNvPr>
          <p:cNvSpPr>
            <a:spLocks noGrp="1"/>
          </p:cNvSpPr>
          <p:nvPr>
            <p:ph type="body" sz="quarter" idx="13"/>
          </p:nvPr>
        </p:nvSpPr>
        <p:spPr>
          <a:xfrm>
            <a:off x="381001" y="1732002"/>
            <a:ext cx="5341300" cy="4340500"/>
          </a:xfrm>
          <a:prstGeom prst="roundRect">
            <a:avLst>
              <a:gd name="adj" fmla="val 12372"/>
            </a:avLst>
          </a:prstGeom>
          <a:solidFill>
            <a:schemeClr val="bg1">
              <a:lumMod val="95000"/>
            </a:schemeClr>
          </a:solidFill>
          <a:ln>
            <a:solidFill>
              <a:srgbClr val="92278F"/>
            </a:solidFill>
          </a:ln>
        </p:spPr>
        <p:txBody>
          <a:bodyPr vert="horz" lIns="0" tIns="640080" rIns="0" bIns="0" rtlCol="0">
            <a:noAutofit/>
          </a:bodyPr>
          <a:lstStyle/>
          <a:p>
            <a:pPr marL="0" indent="0">
              <a:lnSpc>
                <a:spcPct val="108000"/>
              </a:lnSpc>
              <a:buNone/>
            </a:pPr>
            <a:r>
              <a:rPr lang="en-US" sz="2100" dirty="0">
                <a:latin typeface="Raleway"/>
              </a:rPr>
              <a:t>One day, a group of students invite you to hang out at the park after school. Excited to make new friends, you decide to go. When you get there, you notice everyone passing around a vape and using it. One of the students offers it to you. You worry no one will want to be friends if you don’t try the vape, and everyone is staring at you.</a:t>
            </a:r>
          </a:p>
        </p:txBody>
      </p:sp>
      <p:pic>
        <p:nvPicPr>
          <p:cNvPr id="12" name="Graphic 11" descr="Park scene outline">
            <a:extLst>
              <a:ext uri="{FF2B5EF4-FFF2-40B4-BE49-F238E27FC236}">
                <a16:creationId xmlns:a16="http://schemas.microsoft.com/office/drawing/2014/main" id="{9669E0F6-5F00-9901-877C-8E6D88682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3546" y="1760717"/>
            <a:ext cx="636210" cy="672496"/>
          </a:xfrm>
          <a:prstGeom prst="rect">
            <a:avLst/>
          </a:prstGeom>
        </p:spPr>
      </p:pic>
      <p:sp>
        <p:nvSpPr>
          <p:cNvPr id="11" name="Text Placeholder 10">
            <a:extLst>
              <a:ext uri="{FF2B5EF4-FFF2-40B4-BE49-F238E27FC236}">
                <a16:creationId xmlns:a16="http://schemas.microsoft.com/office/drawing/2014/main" id="{E0469869-6246-517E-1806-6AA56FAE7249}"/>
              </a:ext>
              <a:ext uri="{C183D7F6-B498-43B3-948B-1728B52AA6E4}">
                <adec:decorative xmlns:adec="http://schemas.microsoft.com/office/drawing/2017/decorative" val="1"/>
              </a:ext>
            </a:extLst>
          </p:cNvPr>
          <p:cNvSpPr>
            <a:spLocks noGrp="1"/>
          </p:cNvSpPr>
          <p:nvPr>
            <p:ph type="body" sz="quarter" idx="14"/>
          </p:nvPr>
        </p:nvSpPr>
        <p:spPr>
          <a:xfrm>
            <a:off x="6096000" y="1732002"/>
            <a:ext cx="5341300" cy="4340500"/>
          </a:xfrm>
          <a:prstGeom prst="roundRect">
            <a:avLst>
              <a:gd name="adj" fmla="val 11554"/>
            </a:avLst>
          </a:prstGeom>
          <a:solidFill>
            <a:schemeClr val="bg1">
              <a:lumMod val="95000"/>
            </a:schemeClr>
          </a:solidFill>
          <a:ln>
            <a:solidFill>
              <a:srgbClr val="92278F"/>
            </a:solidFill>
          </a:ln>
        </p:spPr>
        <p:txBody>
          <a:bodyPr vert="horz" lIns="0" tIns="640080" rIns="0" bIns="0" rtlCol="0">
            <a:noAutofit/>
          </a:bodyPr>
          <a:lstStyle/>
          <a:p>
            <a:pPr marL="0" indent="0">
              <a:lnSpc>
                <a:spcPct val="108000"/>
              </a:lnSpc>
              <a:buNone/>
            </a:pPr>
            <a:r>
              <a:rPr lang="en-US" sz="2100" dirty="0">
                <a:latin typeface="Raleway"/>
              </a:rPr>
              <a:t>After school, you decide to head home with a friend. On the way, he takes out a vape and says he got it for the two of you. He holds out the vape to you. When you don’t take it, he says, “Everyone is doing it. Don’t you want to try it with me? I don’t want to do it alone.” You are curious about what it feels like and don’t want to let your friend down but aren’t sure you want to try it. </a:t>
            </a:r>
          </a:p>
        </p:txBody>
      </p:sp>
      <p:pic>
        <p:nvPicPr>
          <p:cNvPr id="13" name="Graphic 12" descr="Schoolhouse outline">
            <a:extLst>
              <a:ext uri="{FF2B5EF4-FFF2-40B4-BE49-F238E27FC236}">
                <a16:creationId xmlns:a16="http://schemas.microsoft.com/office/drawing/2014/main" id="{8543985A-813A-4B08-F556-7099F4BCCE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8779" y="1760717"/>
            <a:ext cx="715741" cy="748980"/>
          </a:xfrm>
          <a:prstGeom prst="rect">
            <a:avLst/>
          </a:prstGeom>
        </p:spPr>
      </p:pic>
    </p:spTree>
    <p:extLst>
      <p:ext uri="{BB962C8B-B14F-4D97-AF65-F5344CB8AC3E}">
        <p14:creationId xmlns:p14="http://schemas.microsoft.com/office/powerpoint/2010/main" val="98539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272D8-2A09-20A9-78F2-4AB97DDBA8B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738373-F091-0ED9-B3A5-6E2C94D901E2}"/>
              </a:ext>
            </a:extLst>
          </p:cNvPr>
          <p:cNvSpPr>
            <a:spLocks noGrp="1"/>
          </p:cNvSpPr>
          <p:nvPr>
            <p:ph type="title"/>
          </p:nvPr>
        </p:nvSpPr>
        <p:spPr>
          <a:xfrm>
            <a:off x="381001" y="540000"/>
            <a:ext cx="11056300" cy="933693"/>
          </a:xfrm>
        </p:spPr>
        <p:txBody>
          <a:bodyPr/>
          <a:lstStyle/>
          <a:p>
            <a:r>
              <a:rPr lang="en-US" sz="5400" dirty="0">
                <a:solidFill>
                  <a:srgbClr val="92278F"/>
                </a:solidFill>
                <a:latin typeface="Raleway"/>
              </a:rPr>
              <a:t>Scenarios - cannabis</a:t>
            </a:r>
            <a:endParaRPr lang="en-CA" dirty="0"/>
          </a:p>
        </p:txBody>
      </p:sp>
      <p:sp>
        <p:nvSpPr>
          <p:cNvPr id="10" name="Text Placeholder 9">
            <a:extLst>
              <a:ext uri="{FF2B5EF4-FFF2-40B4-BE49-F238E27FC236}">
                <a16:creationId xmlns:a16="http://schemas.microsoft.com/office/drawing/2014/main" id="{47DA2E40-F013-A221-21DD-6815C7E19BE6}"/>
              </a:ext>
              <a:ext uri="{C183D7F6-B498-43B3-948B-1728B52AA6E4}">
                <adec:decorative xmlns:adec="http://schemas.microsoft.com/office/drawing/2017/decorative" val="1"/>
              </a:ext>
            </a:extLst>
          </p:cNvPr>
          <p:cNvSpPr>
            <a:spLocks noGrp="1"/>
          </p:cNvSpPr>
          <p:nvPr>
            <p:ph type="body" sz="quarter" idx="13"/>
          </p:nvPr>
        </p:nvSpPr>
        <p:spPr>
          <a:xfrm>
            <a:off x="381000" y="1732002"/>
            <a:ext cx="5341300" cy="4340500"/>
          </a:xfrm>
          <a:prstGeom prst="roundRect">
            <a:avLst>
              <a:gd name="adj" fmla="val 11758"/>
            </a:avLst>
          </a:prstGeom>
          <a:solidFill>
            <a:schemeClr val="bg1">
              <a:lumMod val="95000"/>
            </a:schemeClr>
          </a:solidFill>
          <a:ln>
            <a:solidFill>
              <a:srgbClr val="92278F"/>
            </a:solidFill>
          </a:ln>
        </p:spPr>
        <p:txBody>
          <a:bodyPr vert="horz" lIns="0" tIns="640080" rIns="0" bIns="0" rtlCol="0">
            <a:noAutofit/>
          </a:bodyPr>
          <a:lstStyle/>
          <a:p>
            <a:pPr marL="0" indent="0">
              <a:lnSpc>
                <a:spcPct val="108000"/>
              </a:lnSpc>
              <a:buNone/>
            </a:pPr>
            <a:r>
              <a:rPr lang="en-CA" sz="2100" dirty="0">
                <a:latin typeface="Raleway"/>
              </a:rPr>
              <a:t>You’re playing baseball with some kids from your neighbourhood during the summer. One of the older kids goes into his house and brings out some cold drinks and gummies that you think might have cannabis in them. He offers a gummy to you but doesn’t tell you what is in it. It looks like it might taste good, and he’s encouraging you to try it.</a:t>
            </a:r>
          </a:p>
        </p:txBody>
      </p:sp>
      <p:pic>
        <p:nvPicPr>
          <p:cNvPr id="13" name="Graphic 12" descr="Baseball bat and ball outline">
            <a:extLst>
              <a:ext uri="{FF2B5EF4-FFF2-40B4-BE49-F238E27FC236}">
                <a16:creationId xmlns:a16="http://schemas.microsoft.com/office/drawing/2014/main" id="{3EF33340-16F3-FD09-4C42-063E09ACCC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9319" y="1865563"/>
            <a:ext cx="541292" cy="622602"/>
          </a:xfrm>
          <a:prstGeom prst="rect">
            <a:avLst/>
          </a:prstGeom>
        </p:spPr>
      </p:pic>
      <p:sp>
        <p:nvSpPr>
          <p:cNvPr id="11" name="Text Placeholder 10">
            <a:extLst>
              <a:ext uri="{FF2B5EF4-FFF2-40B4-BE49-F238E27FC236}">
                <a16:creationId xmlns:a16="http://schemas.microsoft.com/office/drawing/2014/main" id="{3445F1F3-1285-198A-6C79-A3FB302C34C0}"/>
              </a:ext>
              <a:ext uri="{C183D7F6-B498-43B3-948B-1728B52AA6E4}">
                <adec:decorative xmlns:adec="http://schemas.microsoft.com/office/drawing/2017/decorative" val="1"/>
              </a:ext>
            </a:extLst>
          </p:cNvPr>
          <p:cNvSpPr>
            <a:spLocks noGrp="1"/>
          </p:cNvSpPr>
          <p:nvPr>
            <p:ph type="body" sz="quarter" idx="14"/>
          </p:nvPr>
        </p:nvSpPr>
        <p:spPr>
          <a:xfrm>
            <a:off x="6096000" y="1732002"/>
            <a:ext cx="5341300" cy="4340500"/>
          </a:xfrm>
          <a:prstGeom prst="roundRect">
            <a:avLst>
              <a:gd name="adj" fmla="val 12701"/>
            </a:avLst>
          </a:prstGeom>
          <a:solidFill>
            <a:schemeClr val="bg1">
              <a:lumMod val="95000"/>
            </a:schemeClr>
          </a:solidFill>
          <a:ln>
            <a:solidFill>
              <a:srgbClr val="92278F"/>
            </a:solidFill>
          </a:ln>
        </p:spPr>
        <p:txBody>
          <a:bodyPr vert="horz" lIns="0" tIns="640080" rIns="0" bIns="0" rtlCol="0">
            <a:noAutofit/>
          </a:bodyPr>
          <a:lstStyle/>
          <a:p>
            <a:pPr marL="0" indent="0">
              <a:lnSpc>
                <a:spcPct val="108000"/>
              </a:lnSpc>
              <a:buNone/>
            </a:pPr>
            <a:r>
              <a:rPr lang="en-CA" sz="2100" dirty="0">
                <a:latin typeface="Raleway"/>
              </a:rPr>
              <a:t>You and your friends are on the way to the park. One of your friends has some cannabis that they take out from their bag. They light the joint and try to pass it around, but everyone else seems uncomfortable with the cannabis. You are also on a street where you think people might see you.</a:t>
            </a:r>
            <a:endParaRPr lang="en-US" sz="2100" dirty="0">
              <a:latin typeface="Raleway"/>
            </a:endParaRPr>
          </a:p>
        </p:txBody>
      </p:sp>
      <p:grpSp>
        <p:nvGrpSpPr>
          <p:cNvPr id="2" name="Group 1" descr="A playground slide and a tree.">
            <a:extLst>
              <a:ext uri="{FF2B5EF4-FFF2-40B4-BE49-F238E27FC236}">
                <a16:creationId xmlns:a16="http://schemas.microsoft.com/office/drawing/2014/main" id="{E4770A72-8538-EE4C-8711-965549AC8D98}"/>
              </a:ext>
            </a:extLst>
          </p:cNvPr>
          <p:cNvGrpSpPr/>
          <p:nvPr/>
        </p:nvGrpSpPr>
        <p:grpSpPr>
          <a:xfrm>
            <a:off x="8223612" y="1845724"/>
            <a:ext cx="1086076" cy="642441"/>
            <a:chOff x="8004136" y="1142439"/>
            <a:chExt cx="1249740" cy="739252"/>
          </a:xfrm>
        </p:grpSpPr>
        <p:pic>
          <p:nvPicPr>
            <p:cNvPr id="6" name="Graphic 5" descr="Playground outline">
              <a:extLst>
                <a:ext uri="{FF2B5EF4-FFF2-40B4-BE49-F238E27FC236}">
                  <a16:creationId xmlns:a16="http://schemas.microsoft.com/office/drawing/2014/main" id="{46D77A4D-0D28-88BE-4787-9117B881B2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04136" y="1236232"/>
              <a:ext cx="813547" cy="645459"/>
            </a:xfrm>
            <a:prstGeom prst="rect">
              <a:avLst/>
            </a:prstGeom>
          </p:spPr>
        </p:pic>
        <p:pic>
          <p:nvPicPr>
            <p:cNvPr id="8" name="Graphic 7" descr="Deciduous tree outline">
              <a:extLst>
                <a:ext uri="{FF2B5EF4-FFF2-40B4-BE49-F238E27FC236}">
                  <a16:creationId xmlns:a16="http://schemas.microsoft.com/office/drawing/2014/main" id="{3E9A90D2-E647-818E-CADE-FDA4C5F293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06410" y="1142439"/>
              <a:ext cx="547466" cy="735106"/>
            </a:xfrm>
            <a:prstGeom prst="rect">
              <a:avLst/>
            </a:prstGeom>
          </p:spPr>
        </p:pic>
      </p:grpSp>
    </p:spTree>
    <p:extLst>
      <p:ext uri="{BB962C8B-B14F-4D97-AF65-F5344CB8AC3E}">
        <p14:creationId xmlns:p14="http://schemas.microsoft.com/office/powerpoint/2010/main" val="221815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0137-0E91-F5A2-CA63-3F20CCB2189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99C1243-44F6-ED16-D96B-6F98FA8FF5FE}"/>
              </a:ext>
            </a:extLst>
          </p:cNvPr>
          <p:cNvSpPr>
            <a:spLocks noGrp="1"/>
          </p:cNvSpPr>
          <p:nvPr>
            <p:ph type="title"/>
          </p:nvPr>
        </p:nvSpPr>
        <p:spPr>
          <a:xfrm>
            <a:off x="381001" y="540000"/>
            <a:ext cx="11056300" cy="933693"/>
          </a:xfrm>
        </p:spPr>
        <p:txBody>
          <a:bodyPr/>
          <a:lstStyle/>
          <a:p>
            <a:r>
              <a:rPr lang="en-US" sz="5400" dirty="0">
                <a:solidFill>
                  <a:srgbClr val="92278F"/>
                </a:solidFill>
                <a:latin typeface="Raleway"/>
              </a:rPr>
              <a:t>Scenarios - alcohol</a:t>
            </a:r>
            <a:endParaRPr lang="en-CA" dirty="0"/>
          </a:p>
        </p:txBody>
      </p:sp>
      <p:sp>
        <p:nvSpPr>
          <p:cNvPr id="10" name="Text Placeholder 9">
            <a:extLst>
              <a:ext uri="{FF2B5EF4-FFF2-40B4-BE49-F238E27FC236}">
                <a16:creationId xmlns:a16="http://schemas.microsoft.com/office/drawing/2014/main" id="{5C8FCC46-4146-2ACA-9F69-C03AF50FA088}"/>
              </a:ext>
              <a:ext uri="{C183D7F6-B498-43B3-948B-1728B52AA6E4}">
                <adec:decorative xmlns:adec="http://schemas.microsoft.com/office/drawing/2017/decorative" val="1"/>
              </a:ext>
            </a:extLst>
          </p:cNvPr>
          <p:cNvSpPr>
            <a:spLocks noGrp="1"/>
          </p:cNvSpPr>
          <p:nvPr>
            <p:ph type="body" sz="quarter" idx="13"/>
          </p:nvPr>
        </p:nvSpPr>
        <p:spPr>
          <a:xfrm>
            <a:off x="381000" y="1732002"/>
            <a:ext cx="5341300" cy="4340500"/>
          </a:xfrm>
          <a:prstGeom prst="roundRect">
            <a:avLst>
              <a:gd name="adj" fmla="val 11758"/>
            </a:avLst>
          </a:prstGeom>
          <a:solidFill>
            <a:schemeClr val="bg1">
              <a:lumMod val="95000"/>
            </a:schemeClr>
          </a:solidFill>
          <a:ln>
            <a:solidFill>
              <a:srgbClr val="92278F"/>
            </a:solidFill>
          </a:ln>
        </p:spPr>
        <p:txBody>
          <a:bodyPr vert="horz" lIns="0" tIns="640080" rIns="0" bIns="0" rtlCol="0">
            <a:noAutofit/>
          </a:bodyPr>
          <a:lstStyle/>
          <a:p>
            <a:pPr marL="0" indent="0">
              <a:lnSpc>
                <a:spcPct val="108000"/>
              </a:lnSpc>
              <a:buNone/>
            </a:pPr>
            <a:r>
              <a:rPr lang="en-US" sz="2000" dirty="0">
                <a:latin typeface="Raleway"/>
              </a:rPr>
              <a:t>One night, you go to your friend’s house to watch a movie. Her parent/guardian is out for the evening. She brings out various bottles of alcohol and passes them around to everyone who is there. Everyone else tries it. Your friend says, “Your turn next. Come on! It’s amazing!” Everyone seems to be having fun, and you are starting to feel left out, but it’s a big decision to you.</a:t>
            </a:r>
            <a:endParaRPr lang="en-CA" sz="2100" dirty="0">
              <a:latin typeface="Raleway"/>
            </a:endParaRPr>
          </a:p>
        </p:txBody>
      </p:sp>
      <p:pic>
        <p:nvPicPr>
          <p:cNvPr id="3" name="Graphic 2" descr="Video camera outline">
            <a:extLst>
              <a:ext uri="{FF2B5EF4-FFF2-40B4-BE49-F238E27FC236}">
                <a16:creationId xmlns:a16="http://schemas.microsoft.com/office/drawing/2014/main" id="{1D7FFCE0-B6A3-9375-5C4C-B61D25C87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0906" y="1811217"/>
            <a:ext cx="701488" cy="723900"/>
          </a:xfrm>
          <a:prstGeom prst="rect">
            <a:avLst/>
          </a:prstGeom>
        </p:spPr>
      </p:pic>
      <p:sp>
        <p:nvSpPr>
          <p:cNvPr id="11" name="Text Placeholder 10">
            <a:extLst>
              <a:ext uri="{FF2B5EF4-FFF2-40B4-BE49-F238E27FC236}">
                <a16:creationId xmlns:a16="http://schemas.microsoft.com/office/drawing/2014/main" id="{4FBB1716-971E-C66F-0074-1DE465E8AA2E}"/>
              </a:ext>
              <a:ext uri="{C183D7F6-B498-43B3-948B-1728B52AA6E4}">
                <adec:decorative xmlns:adec="http://schemas.microsoft.com/office/drawing/2017/decorative" val="1"/>
              </a:ext>
            </a:extLst>
          </p:cNvPr>
          <p:cNvSpPr>
            <a:spLocks noGrp="1"/>
          </p:cNvSpPr>
          <p:nvPr>
            <p:ph type="body" sz="quarter" idx="14"/>
          </p:nvPr>
        </p:nvSpPr>
        <p:spPr>
          <a:xfrm>
            <a:off x="6096000" y="1732002"/>
            <a:ext cx="5341300" cy="4340500"/>
          </a:xfrm>
          <a:prstGeom prst="roundRect">
            <a:avLst>
              <a:gd name="adj" fmla="val 12701"/>
            </a:avLst>
          </a:prstGeom>
          <a:solidFill>
            <a:schemeClr val="bg1">
              <a:lumMod val="95000"/>
            </a:schemeClr>
          </a:solidFill>
          <a:ln>
            <a:solidFill>
              <a:srgbClr val="92278F"/>
            </a:solidFill>
          </a:ln>
        </p:spPr>
        <p:txBody>
          <a:bodyPr vert="horz" lIns="0" tIns="640080" rIns="0" bIns="0" rtlCol="0">
            <a:noAutofit/>
          </a:bodyPr>
          <a:lstStyle/>
          <a:p>
            <a:pPr marL="0" indent="0">
              <a:lnSpc>
                <a:spcPct val="108000"/>
              </a:lnSpc>
              <a:buNone/>
            </a:pPr>
            <a:r>
              <a:rPr lang="en-CA" sz="2000" dirty="0">
                <a:latin typeface="Raleway"/>
              </a:rPr>
              <a:t>You have had a tough week and are feeling tired and stressed. You have seen people in your favourite shows drink alcohol when they are stressed, and it always seems to make them feel better. You remember that your parent/guardian keeps some beer in the fridge and think you might be able to take some without them noticing. You want to feel better and aren’t sure what else to do.</a:t>
            </a:r>
            <a:endParaRPr lang="en-US" sz="2000" dirty="0">
              <a:latin typeface="Raleway"/>
            </a:endParaRPr>
          </a:p>
        </p:txBody>
      </p:sp>
      <p:pic>
        <p:nvPicPr>
          <p:cNvPr id="4" name="Graphic 3" descr="Confused face outline outline">
            <a:extLst>
              <a:ext uri="{FF2B5EF4-FFF2-40B4-BE49-F238E27FC236}">
                <a16:creationId xmlns:a16="http://schemas.microsoft.com/office/drawing/2014/main" id="{3CE62C29-33A1-84C6-65BA-CE6D80F789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9001" y="1811217"/>
            <a:ext cx="735106" cy="723900"/>
          </a:xfrm>
          <a:prstGeom prst="rect">
            <a:avLst/>
          </a:prstGeom>
        </p:spPr>
      </p:pic>
    </p:spTree>
    <p:extLst>
      <p:ext uri="{BB962C8B-B14F-4D97-AF65-F5344CB8AC3E}">
        <p14:creationId xmlns:p14="http://schemas.microsoft.com/office/powerpoint/2010/main" val="243166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4D03-5C76-86DB-CEB2-0B433B5A5A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F15D2B-0425-1F2A-3F6B-6239BB5DD82C}"/>
              </a:ext>
            </a:extLst>
          </p:cNvPr>
          <p:cNvSpPr>
            <a:spLocks noGrp="1"/>
          </p:cNvSpPr>
          <p:nvPr>
            <p:ph type="ctrTitle"/>
          </p:nvPr>
        </p:nvSpPr>
        <p:spPr/>
        <p:txBody>
          <a:bodyPr/>
          <a:lstStyle/>
          <a:p>
            <a:r>
              <a:rPr lang="en-US" b="1" dirty="0">
                <a:latin typeface="Raleway ExtraBold"/>
              </a:rPr>
              <a:t>Reflection questions </a:t>
            </a:r>
            <a:r>
              <a:rPr lang="en-US" b="1" dirty="0">
                <a:solidFill>
                  <a:srgbClr val="92278F"/>
                </a:solidFill>
                <a:latin typeface="Raleway ExtraBold"/>
              </a:rPr>
              <a:t>2</a:t>
            </a:r>
            <a:endParaRPr lang="en-CA" dirty="0">
              <a:solidFill>
                <a:srgbClr val="92278F"/>
              </a:solidFill>
            </a:endParaRPr>
          </a:p>
        </p:txBody>
      </p:sp>
      <p:sp>
        <p:nvSpPr>
          <p:cNvPr id="4" name="Text Placeholder 3">
            <a:extLst>
              <a:ext uri="{FF2B5EF4-FFF2-40B4-BE49-F238E27FC236}">
                <a16:creationId xmlns:a16="http://schemas.microsoft.com/office/drawing/2014/main" id="{F601EFC5-2BD8-AAD2-E60F-4F47B55A07B1}"/>
              </a:ext>
            </a:extLst>
          </p:cNvPr>
          <p:cNvSpPr>
            <a:spLocks noGrp="1"/>
          </p:cNvSpPr>
          <p:nvPr>
            <p:ph type="body" sz="quarter" idx="10"/>
          </p:nvPr>
        </p:nvSpPr>
        <p:spPr>
          <a:xfrm>
            <a:off x="389615" y="1685926"/>
            <a:ext cx="11164210" cy="2135926"/>
          </a:xfrm>
        </p:spPr>
        <p:txBody>
          <a:bodyPr>
            <a:normAutofit/>
          </a:bodyPr>
          <a:lstStyle/>
          <a:p>
            <a:pPr marL="0" indent="0">
              <a:lnSpc>
                <a:spcPct val="108000"/>
              </a:lnSpc>
              <a:spcAft>
                <a:spcPts val="600"/>
              </a:spcAft>
              <a:buNone/>
            </a:pPr>
            <a:r>
              <a:rPr lang="en-US" sz="2400" dirty="0">
                <a:solidFill>
                  <a:srgbClr val="92278F"/>
                </a:solidFill>
                <a:latin typeface="Raleway"/>
                <a:cs typeface="Segoe UI"/>
              </a:rPr>
              <a:t>How can friends or peer pressure affect your decisions?</a:t>
            </a:r>
          </a:p>
          <a:p>
            <a:pPr marL="0" indent="0">
              <a:lnSpc>
                <a:spcPct val="108000"/>
              </a:lnSpc>
              <a:spcAft>
                <a:spcPts val="600"/>
              </a:spcAft>
              <a:buNone/>
            </a:pPr>
            <a:r>
              <a:rPr lang="en-US" sz="2400" dirty="0">
                <a:solidFill>
                  <a:srgbClr val="92278F"/>
                </a:solidFill>
                <a:latin typeface="Raleway"/>
                <a:cs typeface="Segoe UI"/>
              </a:rPr>
              <a:t>What helps you make choices that feel right for you, even if others disagree?</a:t>
            </a:r>
          </a:p>
          <a:p>
            <a:pPr marL="0" indent="0">
              <a:lnSpc>
                <a:spcPct val="108000"/>
              </a:lnSpc>
              <a:spcAft>
                <a:spcPts val="600"/>
              </a:spcAft>
              <a:buNone/>
            </a:pPr>
            <a:r>
              <a:rPr lang="en-US" sz="2400" dirty="0">
                <a:solidFill>
                  <a:srgbClr val="92278F"/>
                </a:solidFill>
                <a:latin typeface="Raleway"/>
                <a:cs typeface="Segoe UI"/>
              </a:rPr>
              <a:t>Who could help you if you feel unsure or pressured, and how could you help others?</a:t>
            </a:r>
          </a:p>
        </p:txBody>
      </p:sp>
      <p:pic>
        <p:nvPicPr>
          <p:cNvPr id="8" name="Picture 7" descr="Note-taking template">
            <a:extLst>
              <a:ext uri="{FF2B5EF4-FFF2-40B4-BE49-F238E27FC236}">
                <a16:creationId xmlns:a16="http://schemas.microsoft.com/office/drawing/2014/main" id="{DB8A536E-DCFE-935B-3164-03113060C73F}"/>
              </a:ext>
            </a:extLst>
          </p:cNvPr>
          <p:cNvPicPr>
            <a:picLocks noChangeAspect="1"/>
          </p:cNvPicPr>
          <p:nvPr/>
        </p:nvPicPr>
        <p:blipFill>
          <a:blip r:embed="rId3"/>
          <a:stretch>
            <a:fillRect/>
          </a:stretch>
        </p:blipFill>
        <p:spPr>
          <a:xfrm>
            <a:off x="3952152" y="3821852"/>
            <a:ext cx="4287696" cy="5525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675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770C1-3373-00DD-689B-28E3BEC163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A18852-B897-3EC5-E21A-7F83901D9418}"/>
              </a:ext>
            </a:extLst>
          </p:cNvPr>
          <p:cNvSpPr>
            <a:spLocks noGrp="1"/>
          </p:cNvSpPr>
          <p:nvPr>
            <p:ph type="ctrTitle"/>
          </p:nvPr>
        </p:nvSpPr>
        <p:spPr/>
        <p:txBody>
          <a:bodyPr/>
          <a:lstStyle/>
          <a:p>
            <a:r>
              <a:rPr lang="en-US" b="1" dirty="0">
                <a:latin typeface="Raleway ExtraBold"/>
              </a:rPr>
              <a:t>We might need advice or help if...</a:t>
            </a:r>
            <a:endParaRPr lang="en-CA" dirty="0"/>
          </a:p>
        </p:txBody>
      </p:sp>
      <p:sp>
        <p:nvSpPr>
          <p:cNvPr id="6" name="Text Placeholder 5">
            <a:extLst>
              <a:ext uri="{FF2B5EF4-FFF2-40B4-BE49-F238E27FC236}">
                <a16:creationId xmlns:a16="http://schemas.microsoft.com/office/drawing/2014/main" id="{4C90B3B2-490C-2525-2E5D-F095ACA36C37}"/>
              </a:ext>
            </a:extLst>
          </p:cNvPr>
          <p:cNvSpPr>
            <a:spLocks noGrp="1"/>
          </p:cNvSpPr>
          <p:nvPr>
            <p:ph type="body" sz="quarter" idx="10"/>
          </p:nvPr>
        </p:nvSpPr>
        <p:spPr>
          <a:xfrm>
            <a:off x="389615" y="2057400"/>
            <a:ext cx="11173735" cy="4176713"/>
          </a:xfrm>
        </p:spPr>
        <p:txBody>
          <a:bodyPr>
            <a:normAutofit fontScale="92500" lnSpcReduction="20000"/>
          </a:bodyPr>
          <a:lstStyle/>
          <a:p>
            <a:pPr>
              <a:lnSpc>
                <a:spcPct val="108000"/>
              </a:lnSpc>
              <a:spcAft>
                <a:spcPts val="1600"/>
              </a:spcAft>
            </a:pPr>
            <a:r>
              <a:rPr lang="en-US" dirty="0">
                <a:latin typeface="Raleway"/>
                <a:ea typeface="Calibri"/>
                <a:cs typeface="Calibri"/>
              </a:rPr>
              <a:t>We have questions or need more information about substances.</a:t>
            </a:r>
            <a:endParaRPr lang="en-US" dirty="0">
              <a:solidFill>
                <a:srgbClr val="444444"/>
              </a:solidFill>
              <a:latin typeface="Raleway"/>
              <a:ea typeface="Calibri"/>
              <a:cs typeface="Calibri"/>
            </a:endParaRPr>
          </a:p>
          <a:p>
            <a:pPr>
              <a:lnSpc>
                <a:spcPct val="108000"/>
              </a:lnSpc>
              <a:spcAft>
                <a:spcPts val="1600"/>
              </a:spcAft>
            </a:pPr>
            <a:r>
              <a:rPr lang="en-US" dirty="0">
                <a:latin typeface="Raleway"/>
                <a:ea typeface="Calibri"/>
                <a:cs typeface="Calibri"/>
              </a:rPr>
              <a:t>Our refusal skills and strategies aren’t working, and we need advice.</a:t>
            </a:r>
            <a:endParaRPr lang="en-US" dirty="0">
              <a:solidFill>
                <a:srgbClr val="444444"/>
              </a:solidFill>
              <a:latin typeface="Raleway"/>
              <a:ea typeface="Calibri"/>
              <a:cs typeface="Calibri"/>
            </a:endParaRPr>
          </a:p>
          <a:p>
            <a:pPr>
              <a:lnSpc>
                <a:spcPct val="108000"/>
              </a:lnSpc>
              <a:spcAft>
                <a:spcPts val="1600"/>
              </a:spcAft>
            </a:pPr>
            <a:r>
              <a:rPr lang="en-US" dirty="0">
                <a:latin typeface="Raleway"/>
                <a:ea typeface="Calibri"/>
                <a:cs typeface="Calibri"/>
              </a:rPr>
              <a:t>Substances are starting to have harmful effects on our lives.</a:t>
            </a:r>
            <a:endParaRPr lang="en-US" dirty="0">
              <a:solidFill>
                <a:srgbClr val="444444"/>
              </a:solidFill>
              <a:latin typeface="Raleway"/>
              <a:ea typeface="Calibri"/>
              <a:cs typeface="Calibri"/>
            </a:endParaRPr>
          </a:p>
          <a:p>
            <a:pPr>
              <a:lnSpc>
                <a:spcPct val="108000"/>
              </a:lnSpc>
              <a:spcAft>
                <a:spcPts val="1600"/>
              </a:spcAft>
            </a:pPr>
            <a:r>
              <a:rPr lang="en-US" dirty="0">
                <a:latin typeface="Raleway"/>
                <a:ea typeface="Calibri"/>
                <a:cs typeface="Calibri"/>
              </a:rPr>
              <a:t>Substances are starting to have harmful effects on someone we care about.</a:t>
            </a:r>
            <a:endParaRPr lang="en-CA" dirty="0"/>
          </a:p>
        </p:txBody>
      </p:sp>
    </p:spTree>
    <p:extLst>
      <p:ext uri="{BB962C8B-B14F-4D97-AF65-F5344CB8AC3E}">
        <p14:creationId xmlns:p14="http://schemas.microsoft.com/office/powerpoint/2010/main" val="149032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9428C-01F7-2A6C-EC6B-9D5C09A26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4D019-C328-6605-3A22-A946CB4EDE0A}"/>
              </a:ext>
            </a:extLst>
          </p:cNvPr>
          <p:cNvSpPr>
            <a:spLocks noGrp="1"/>
          </p:cNvSpPr>
          <p:nvPr>
            <p:ph type="ctrTitle"/>
          </p:nvPr>
        </p:nvSpPr>
        <p:spPr>
          <a:xfrm>
            <a:off x="389614" y="1988"/>
            <a:ext cx="9086213" cy="1273697"/>
          </a:xfrm>
        </p:spPr>
        <p:txBody>
          <a:bodyPr/>
          <a:lstStyle/>
          <a:p>
            <a:r>
              <a:rPr lang="en-US" b="1" dirty="0">
                <a:latin typeface="Raleway ExtraBold"/>
              </a:rPr>
              <a:t>Signs we might need advice or help</a:t>
            </a:r>
            <a:endParaRPr lang="en-CA" dirty="0"/>
          </a:p>
        </p:txBody>
      </p:sp>
      <p:sp>
        <p:nvSpPr>
          <p:cNvPr id="4" name="Text Placeholder 3">
            <a:extLst>
              <a:ext uri="{FF2B5EF4-FFF2-40B4-BE49-F238E27FC236}">
                <a16:creationId xmlns:a16="http://schemas.microsoft.com/office/drawing/2014/main" id="{E34CE6D9-2854-4EBE-85FE-46CAE6D0C484}"/>
              </a:ext>
            </a:extLst>
          </p:cNvPr>
          <p:cNvSpPr>
            <a:spLocks noGrp="1"/>
          </p:cNvSpPr>
          <p:nvPr>
            <p:ph type="body" sz="quarter" idx="10"/>
          </p:nvPr>
        </p:nvSpPr>
        <p:spPr>
          <a:xfrm>
            <a:off x="389615" y="2057400"/>
            <a:ext cx="11238949" cy="4176713"/>
          </a:xfrm>
        </p:spPr>
        <p:txBody>
          <a:bodyPr vert="horz" lIns="91440" tIns="45720" rIns="91440" bIns="45720" rtlCol="0">
            <a:normAutofit fontScale="85000" lnSpcReduction="10000"/>
          </a:bodyPr>
          <a:lstStyle/>
          <a:p>
            <a:pPr>
              <a:lnSpc>
                <a:spcPct val="108000"/>
              </a:lnSpc>
              <a:spcAft>
                <a:spcPts val="1600"/>
              </a:spcAft>
            </a:pPr>
            <a:r>
              <a:rPr lang="en-CA" dirty="0">
                <a:latin typeface="Raleway"/>
                <a:ea typeface="Calibri"/>
                <a:cs typeface="Calibri"/>
              </a:rPr>
              <a:t>Not being able to keep up with responsibilities at school or home.</a:t>
            </a:r>
          </a:p>
          <a:p>
            <a:pPr>
              <a:lnSpc>
                <a:spcPct val="108000"/>
              </a:lnSpc>
              <a:spcAft>
                <a:spcPts val="1600"/>
              </a:spcAft>
            </a:pPr>
            <a:r>
              <a:rPr lang="en-CA" dirty="0">
                <a:latin typeface="Raleway"/>
                <a:ea typeface="Calibri"/>
                <a:cs typeface="Calibri"/>
              </a:rPr>
              <a:t>Giving up activities that used to be important or enjoyable.</a:t>
            </a:r>
          </a:p>
          <a:p>
            <a:pPr>
              <a:lnSpc>
                <a:spcPct val="108000"/>
              </a:lnSpc>
              <a:spcAft>
                <a:spcPts val="1600"/>
              </a:spcAft>
            </a:pPr>
            <a:r>
              <a:rPr lang="en-CA" dirty="0">
                <a:latin typeface="Raleway"/>
                <a:ea typeface="Calibri"/>
                <a:cs typeface="Calibri"/>
              </a:rPr>
              <a:t>Changes in mood (e.g. feeling more irritable, anxious, or down than usual).</a:t>
            </a:r>
          </a:p>
          <a:p>
            <a:pPr>
              <a:lnSpc>
                <a:spcPct val="108000"/>
              </a:lnSpc>
              <a:spcAft>
                <a:spcPts val="1600"/>
              </a:spcAft>
            </a:pPr>
            <a:r>
              <a:rPr lang="en-CA" dirty="0">
                <a:latin typeface="Raleway"/>
                <a:ea typeface="Calibri"/>
                <a:cs typeface="Calibri"/>
              </a:rPr>
              <a:t>Changing friends.</a:t>
            </a:r>
          </a:p>
          <a:p>
            <a:pPr>
              <a:lnSpc>
                <a:spcPct val="108000"/>
              </a:lnSpc>
              <a:spcAft>
                <a:spcPts val="1600"/>
              </a:spcAft>
            </a:pPr>
            <a:r>
              <a:rPr lang="en-CA" dirty="0">
                <a:latin typeface="Raleway"/>
                <a:ea typeface="Calibri"/>
                <a:cs typeface="Calibri"/>
              </a:rPr>
              <a:t>Having difficulties with family members, friends, and peers.</a:t>
            </a:r>
          </a:p>
        </p:txBody>
      </p:sp>
    </p:spTree>
    <p:extLst>
      <p:ext uri="{BB962C8B-B14F-4D97-AF65-F5344CB8AC3E}">
        <p14:creationId xmlns:p14="http://schemas.microsoft.com/office/powerpoint/2010/main" val="194230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31700-B057-83EF-4CCD-DAF406EBB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41BFA-4CFF-E750-2B15-05133F10819A}"/>
              </a:ext>
            </a:extLst>
          </p:cNvPr>
          <p:cNvSpPr>
            <a:spLocks noGrp="1"/>
          </p:cNvSpPr>
          <p:nvPr>
            <p:ph type="title"/>
          </p:nvPr>
        </p:nvSpPr>
        <p:spPr/>
        <p:txBody>
          <a:bodyPr>
            <a:normAutofit/>
          </a:bodyPr>
          <a:lstStyle/>
          <a:p>
            <a:r>
              <a:rPr lang="en-CA" sz="4000" dirty="0">
                <a:solidFill>
                  <a:schemeClr val="bg1"/>
                </a:solidFill>
                <a:latin typeface="Raleway"/>
              </a:rPr>
              <a:t>Learning goals</a:t>
            </a:r>
            <a:endParaRPr lang="en-US" sz="4000" dirty="0">
              <a:solidFill>
                <a:schemeClr val="bg1"/>
              </a:solidFill>
            </a:endParaRPr>
          </a:p>
        </p:txBody>
      </p:sp>
      <p:sp>
        <p:nvSpPr>
          <p:cNvPr id="3" name="Text Placeholder 2">
            <a:extLst>
              <a:ext uri="{FF2B5EF4-FFF2-40B4-BE49-F238E27FC236}">
                <a16:creationId xmlns:a16="http://schemas.microsoft.com/office/drawing/2014/main" id="{34590E4F-61BD-9331-9A52-39CA91C90CCB}"/>
              </a:ext>
            </a:extLst>
          </p:cNvPr>
          <p:cNvSpPr>
            <a:spLocks noGrp="1"/>
          </p:cNvSpPr>
          <p:nvPr>
            <p:ph type="body" sz="quarter" idx="13"/>
          </p:nvPr>
        </p:nvSpPr>
        <p:spPr>
          <a:xfrm>
            <a:off x="373073" y="2057399"/>
            <a:ext cx="11064227" cy="4222851"/>
          </a:xfrm>
        </p:spPr>
        <p:txBody>
          <a:bodyPr>
            <a:noAutofit/>
          </a:bodyPr>
          <a:lstStyle/>
          <a:p>
            <a:pPr marL="0" indent="0">
              <a:spcAft>
                <a:spcPts val="1600"/>
              </a:spcAft>
              <a:buNone/>
            </a:pPr>
            <a:r>
              <a:rPr lang="en-CA" sz="2600" b="1" dirty="0">
                <a:ea typeface="Calibri"/>
                <a:cs typeface="Calibri"/>
              </a:rPr>
              <a:t>We are learning to:</a:t>
            </a:r>
            <a:endParaRPr lang="en-CA" sz="2600" dirty="0">
              <a:ea typeface="Calibri"/>
              <a:cs typeface="Calibri"/>
            </a:endParaRPr>
          </a:p>
          <a:p>
            <a:pPr marL="457200" indent="-457200">
              <a:spcAft>
                <a:spcPts val="1600"/>
              </a:spcAft>
              <a:buFont typeface="Arial"/>
              <a:buChar char="•"/>
            </a:pPr>
            <a:r>
              <a:rPr lang="en-CA" sz="2600" dirty="0">
                <a:ea typeface="Calibri"/>
                <a:cs typeface="Calibri"/>
              </a:rPr>
              <a:t>Explore the range of effects associated with various substances, including cannabis, </a:t>
            </a:r>
            <a:r>
              <a:rPr lang="en-CA" sz="2600" dirty="0">
                <a:solidFill>
                  <a:srgbClr val="000000"/>
                </a:solidFill>
                <a:ea typeface="Calibri"/>
                <a:cs typeface="Calibri"/>
              </a:rPr>
              <a:t>vapour and tobacco products</a:t>
            </a:r>
            <a:r>
              <a:rPr lang="en-CA" sz="2600" dirty="0">
                <a:ea typeface="Calibri"/>
                <a:cs typeface="Calibri"/>
              </a:rPr>
              <a:t>, and alcohol.</a:t>
            </a:r>
          </a:p>
          <a:p>
            <a:pPr marL="457200" indent="-457200">
              <a:spcAft>
                <a:spcPts val="1600"/>
              </a:spcAft>
              <a:buFont typeface="Arial"/>
              <a:buChar char="•"/>
            </a:pPr>
            <a:r>
              <a:rPr lang="en-CA" sz="2600" dirty="0">
                <a:ea typeface="Calibri"/>
                <a:cs typeface="Calibri"/>
              </a:rPr>
              <a:t>Identify factors that can influence our decisions about substance use.</a:t>
            </a:r>
          </a:p>
          <a:p>
            <a:pPr marL="457200" indent="-457200">
              <a:spcAft>
                <a:spcPts val="1600"/>
              </a:spcAft>
              <a:buFont typeface="Arial"/>
              <a:buChar char="•"/>
            </a:pPr>
            <a:r>
              <a:rPr lang="en-CA" sz="2600" dirty="0">
                <a:ea typeface="Calibri"/>
                <a:cs typeface="Calibri"/>
              </a:rPr>
              <a:t>Analyze and practice decision-making skills and refusal strategies to identify those that would work best for each of us.</a:t>
            </a:r>
          </a:p>
        </p:txBody>
      </p:sp>
    </p:spTree>
    <p:extLst>
      <p:ext uri="{BB962C8B-B14F-4D97-AF65-F5344CB8AC3E}">
        <p14:creationId xmlns:p14="http://schemas.microsoft.com/office/powerpoint/2010/main" val="837554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38A88-0911-8D00-46F4-98572D51D5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803A03-CF45-13DD-423F-207A9B1F39E2}"/>
              </a:ext>
            </a:extLst>
          </p:cNvPr>
          <p:cNvSpPr>
            <a:spLocks noGrp="1"/>
          </p:cNvSpPr>
          <p:nvPr>
            <p:ph type="ctrTitle"/>
          </p:nvPr>
        </p:nvSpPr>
        <p:spPr/>
        <p:txBody>
          <a:bodyPr/>
          <a:lstStyle/>
          <a:p>
            <a:r>
              <a:rPr lang="en-US" b="1" dirty="0">
                <a:latin typeface="Raleway ExtraBold"/>
              </a:rPr>
              <a:t>How to find advice or help</a:t>
            </a:r>
            <a:endParaRPr lang="en-CA" dirty="0"/>
          </a:p>
        </p:txBody>
      </p:sp>
      <p:sp>
        <p:nvSpPr>
          <p:cNvPr id="6" name="Text Placeholder 5">
            <a:extLst>
              <a:ext uri="{FF2B5EF4-FFF2-40B4-BE49-F238E27FC236}">
                <a16:creationId xmlns:a16="http://schemas.microsoft.com/office/drawing/2014/main" id="{608B0592-8E28-3480-BD1B-0B9934DBFC5B}"/>
              </a:ext>
            </a:extLst>
          </p:cNvPr>
          <p:cNvSpPr>
            <a:spLocks noGrp="1"/>
          </p:cNvSpPr>
          <p:nvPr>
            <p:ph type="body" sz="quarter" idx="10"/>
          </p:nvPr>
        </p:nvSpPr>
        <p:spPr>
          <a:xfrm>
            <a:off x="389615" y="1847850"/>
            <a:ext cx="10792735" cy="4386263"/>
          </a:xfrm>
        </p:spPr>
        <p:txBody>
          <a:bodyPr>
            <a:normAutofit/>
          </a:bodyPr>
          <a:lstStyle/>
          <a:p>
            <a:pPr marL="457200" indent="-457200">
              <a:lnSpc>
                <a:spcPct val="108000"/>
              </a:lnSpc>
              <a:spcAft>
                <a:spcPts val="1600"/>
              </a:spcAft>
              <a:buFont typeface="Arial,Sans-Serif"/>
              <a:buChar char="•"/>
            </a:pPr>
            <a:r>
              <a:rPr lang="en-US" sz="2800" dirty="0">
                <a:latin typeface="Raleway"/>
                <a:ea typeface="Calibri"/>
                <a:cs typeface="Calibri"/>
              </a:rPr>
              <a:t>Reach out to a trusted adult in your personal life, school, or community.</a:t>
            </a:r>
            <a:endParaRPr lang="en-US" sz="2800" dirty="0">
              <a:solidFill>
                <a:srgbClr val="000000"/>
              </a:solidFill>
              <a:latin typeface="Raleway"/>
              <a:ea typeface="Calibri"/>
              <a:cs typeface="Calibri"/>
            </a:endParaRPr>
          </a:p>
          <a:p>
            <a:pPr marL="457200" indent="-457200">
              <a:lnSpc>
                <a:spcPct val="108000"/>
              </a:lnSpc>
              <a:buFont typeface="Arial,Sans-Serif"/>
              <a:buChar char="•"/>
            </a:pPr>
            <a:r>
              <a:rPr lang="en-US" sz="2800" dirty="0">
                <a:latin typeface="Raleway"/>
                <a:ea typeface="Calibri"/>
                <a:cs typeface="Calibri"/>
              </a:rPr>
              <a:t>Contact a free helpline, like </a:t>
            </a:r>
            <a:r>
              <a:rPr lang="en-US" sz="2800" dirty="0">
                <a:latin typeface="Raleway"/>
                <a:ea typeface="Calibri"/>
                <a:cs typeface="Calibri"/>
                <a:hlinkClick r:id="rId3"/>
              </a:rPr>
              <a:t>Kids Help Phone</a:t>
            </a:r>
            <a:r>
              <a:rPr lang="en-US" sz="2800" dirty="0">
                <a:latin typeface="Raleway"/>
                <a:ea typeface="Calibri"/>
                <a:cs typeface="Calibri"/>
              </a:rPr>
              <a:t> (available</a:t>
            </a:r>
            <a:r>
              <a:rPr lang="en-US" sz="2800" dirty="0">
                <a:latin typeface="Raleway"/>
                <a:ea typeface="+mn-lt"/>
                <a:cs typeface="+mn-lt"/>
              </a:rPr>
              <a:t> 24/7 in English, French, and other languages). </a:t>
            </a:r>
          </a:p>
          <a:p>
            <a:pPr marL="914400" lvl="1" indent="-457200">
              <a:lnSpc>
                <a:spcPct val="118000"/>
              </a:lnSpc>
              <a:spcBef>
                <a:spcPts val="1000"/>
              </a:spcBef>
              <a:buFont typeface="Courier New,monospace"/>
              <a:buChar char="o"/>
            </a:pPr>
            <a:r>
              <a:rPr lang="en-US" dirty="0">
                <a:latin typeface="Raleway"/>
                <a:ea typeface="+mn-lt"/>
                <a:cs typeface="+mn-lt"/>
              </a:rPr>
              <a:t>Website: kidshelpphone.ca </a:t>
            </a:r>
          </a:p>
          <a:p>
            <a:pPr marL="914400" lvl="1" indent="-457200">
              <a:lnSpc>
                <a:spcPct val="118000"/>
              </a:lnSpc>
              <a:spcBef>
                <a:spcPts val="1000"/>
              </a:spcBef>
              <a:buFont typeface="Courier New,monospace"/>
              <a:buChar char="o"/>
            </a:pPr>
            <a:r>
              <a:rPr lang="en-US" dirty="0">
                <a:latin typeface="Raleway"/>
                <a:ea typeface="+mn-lt"/>
                <a:cs typeface="+mn-lt"/>
              </a:rPr>
              <a:t>Phone: 1-800-668-6868 </a:t>
            </a:r>
          </a:p>
          <a:p>
            <a:pPr marL="914400" lvl="1" indent="-457200">
              <a:lnSpc>
                <a:spcPct val="118000"/>
              </a:lnSpc>
              <a:spcBef>
                <a:spcPts val="1000"/>
              </a:spcBef>
              <a:buFont typeface="Courier New,monospace"/>
              <a:buChar char="o"/>
            </a:pPr>
            <a:r>
              <a:rPr lang="en-US" dirty="0">
                <a:latin typeface="Raleway"/>
                <a:ea typeface="+mn-lt"/>
                <a:cs typeface="+mn-lt"/>
              </a:rPr>
              <a:t>Text CONNECT to 686868</a:t>
            </a:r>
            <a:endParaRPr lang="en-US" dirty="0"/>
          </a:p>
        </p:txBody>
      </p:sp>
    </p:spTree>
    <p:extLst>
      <p:ext uri="{BB962C8B-B14F-4D97-AF65-F5344CB8AC3E}">
        <p14:creationId xmlns:p14="http://schemas.microsoft.com/office/powerpoint/2010/main" val="372673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539E-9D46-3A88-E2C1-BC1FF0EBFC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765046-2ACA-E2A4-CA93-FA9FD8164391}"/>
              </a:ext>
            </a:extLst>
          </p:cNvPr>
          <p:cNvSpPr>
            <a:spLocks noGrp="1"/>
          </p:cNvSpPr>
          <p:nvPr>
            <p:ph type="ctrTitle"/>
          </p:nvPr>
        </p:nvSpPr>
        <p:spPr/>
        <p:txBody>
          <a:bodyPr/>
          <a:lstStyle/>
          <a:p>
            <a:r>
              <a:rPr lang="en-US" b="1" dirty="0">
                <a:latin typeface="Raleway ExtraBold"/>
              </a:rPr>
              <a:t>Key learnings</a:t>
            </a:r>
            <a:endParaRPr lang="en-CA" dirty="0"/>
          </a:p>
        </p:txBody>
      </p:sp>
      <p:sp>
        <p:nvSpPr>
          <p:cNvPr id="6" name="Text Placeholder 5">
            <a:extLst>
              <a:ext uri="{FF2B5EF4-FFF2-40B4-BE49-F238E27FC236}">
                <a16:creationId xmlns:a16="http://schemas.microsoft.com/office/drawing/2014/main" id="{8290F8B9-3065-B915-2C69-D0C97B8B121B}"/>
              </a:ext>
            </a:extLst>
          </p:cNvPr>
          <p:cNvSpPr>
            <a:spLocks noGrp="1"/>
          </p:cNvSpPr>
          <p:nvPr>
            <p:ph type="body" sz="quarter" idx="10"/>
          </p:nvPr>
        </p:nvSpPr>
        <p:spPr>
          <a:xfrm>
            <a:off x="389615" y="2057400"/>
            <a:ext cx="10468885" cy="4176713"/>
          </a:xfrm>
        </p:spPr>
        <p:txBody>
          <a:bodyPr/>
          <a:lstStyle/>
          <a:p>
            <a:pPr marL="514350" indent="-514350">
              <a:lnSpc>
                <a:spcPct val="108000"/>
              </a:lnSpc>
              <a:spcAft>
                <a:spcPts val="1600"/>
              </a:spcAft>
              <a:buFont typeface="Arial"/>
              <a:buChar char="•"/>
            </a:pPr>
            <a:r>
              <a:rPr lang="en-CA" dirty="0">
                <a:latin typeface="Raleway"/>
              </a:rPr>
              <a:t>It’s important to know the facts about a substance so we can make informed and healthy choices.</a:t>
            </a:r>
            <a:endParaRPr lang="en-US" dirty="0">
              <a:latin typeface="Raleway"/>
            </a:endParaRPr>
          </a:p>
          <a:p>
            <a:pPr marL="514350" indent="-514350">
              <a:lnSpc>
                <a:spcPct val="108000"/>
              </a:lnSpc>
              <a:spcAft>
                <a:spcPts val="1600"/>
              </a:spcAft>
              <a:buFont typeface="Arial"/>
              <a:buChar char="•"/>
            </a:pPr>
            <a:r>
              <a:rPr lang="en-CA" dirty="0">
                <a:latin typeface="Raleway"/>
              </a:rPr>
              <a:t>Refusal skills can help us feel confident and stay true to our substance use decisions.</a:t>
            </a:r>
          </a:p>
          <a:p>
            <a:pPr marL="457200" indent="-457200">
              <a:lnSpc>
                <a:spcPct val="108000"/>
              </a:lnSpc>
              <a:spcAft>
                <a:spcPts val="1600"/>
              </a:spcAft>
              <a:buFont typeface="Arial"/>
              <a:buChar char="•"/>
            </a:pPr>
            <a:r>
              <a:rPr lang="en-US" dirty="0">
                <a:latin typeface="Raleway"/>
              </a:rPr>
              <a:t>There are people who can help if we have a concern about substance use.</a:t>
            </a:r>
            <a:endParaRPr lang="en-CA" dirty="0"/>
          </a:p>
        </p:txBody>
      </p:sp>
    </p:spTree>
    <p:extLst>
      <p:ext uri="{BB962C8B-B14F-4D97-AF65-F5344CB8AC3E}">
        <p14:creationId xmlns:p14="http://schemas.microsoft.com/office/powerpoint/2010/main" val="162968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02C7D8-B1C7-AD13-2629-5A40EE587B3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AF47043-5153-55AB-EA14-98429C7169D2}"/>
              </a:ext>
            </a:extLst>
          </p:cNvPr>
          <p:cNvSpPr>
            <a:spLocks noGrp="1"/>
          </p:cNvSpPr>
          <p:nvPr>
            <p:ph type="title"/>
          </p:nvPr>
        </p:nvSpPr>
        <p:spPr>
          <a:xfrm>
            <a:off x="381001" y="540001"/>
            <a:ext cx="11056300" cy="774450"/>
          </a:xfrm>
        </p:spPr>
        <p:txBody>
          <a:bodyPr>
            <a:noAutofit/>
          </a:bodyPr>
          <a:lstStyle/>
          <a:p>
            <a:r>
              <a:rPr lang="en-US" sz="4800" dirty="0">
                <a:latin typeface="Raleway"/>
              </a:rPr>
              <a:t>Assessment </a:t>
            </a:r>
            <a:r>
              <a:rPr lang="en-US" sz="4800" b="0" dirty="0">
                <a:latin typeface="Raleway"/>
              </a:rPr>
              <a:t>(optional)</a:t>
            </a:r>
            <a:endParaRPr lang="en-CA" sz="4800" b="0" dirty="0">
              <a:latin typeface="Raleway"/>
            </a:endParaRPr>
          </a:p>
        </p:txBody>
      </p:sp>
      <p:pic>
        <p:nvPicPr>
          <p:cNvPr id="8" name="Picture 7" descr="3-2-1 worksheet">
            <a:extLst>
              <a:ext uri="{FF2B5EF4-FFF2-40B4-BE49-F238E27FC236}">
                <a16:creationId xmlns:a16="http://schemas.microsoft.com/office/drawing/2014/main" id="{64E8D1AD-9EFB-3287-29DA-FD1C677EEA78}"/>
              </a:ext>
            </a:extLst>
          </p:cNvPr>
          <p:cNvPicPr>
            <a:picLocks noChangeAspect="1"/>
          </p:cNvPicPr>
          <p:nvPr/>
        </p:nvPicPr>
        <p:blipFill>
          <a:blip r:embed="rId3"/>
          <a:stretch>
            <a:fillRect/>
          </a:stretch>
        </p:blipFill>
        <p:spPr>
          <a:xfrm>
            <a:off x="596788" y="1432057"/>
            <a:ext cx="3550828" cy="4605454"/>
          </a:xfrm>
          <a:prstGeom prst="rect">
            <a:avLst/>
          </a:prstGeom>
          <a:ln>
            <a:noFill/>
          </a:ln>
          <a:effectLst>
            <a:outerShdw blurRad="292100" dist="139700" dir="2700000" algn="tl" rotWithShape="0">
              <a:srgbClr val="333333">
                <a:alpha val="65000"/>
              </a:srgbClr>
            </a:outerShdw>
          </a:effectLst>
        </p:spPr>
      </p:pic>
      <p:pic>
        <p:nvPicPr>
          <p:cNvPr id="6" name="Picture 5" descr="Exit card worksheet">
            <a:extLst>
              <a:ext uri="{FF2B5EF4-FFF2-40B4-BE49-F238E27FC236}">
                <a16:creationId xmlns:a16="http://schemas.microsoft.com/office/drawing/2014/main" id="{4BC75554-DEAC-610E-9D8C-263833ADEE9D}"/>
              </a:ext>
            </a:extLst>
          </p:cNvPr>
          <p:cNvPicPr>
            <a:picLocks noChangeAspect="1"/>
          </p:cNvPicPr>
          <p:nvPr/>
        </p:nvPicPr>
        <p:blipFill>
          <a:blip r:embed="rId4"/>
          <a:stretch>
            <a:fillRect/>
          </a:stretch>
        </p:blipFill>
        <p:spPr>
          <a:xfrm>
            <a:off x="4308470" y="1656967"/>
            <a:ext cx="3556687" cy="4605454"/>
          </a:xfrm>
          <a:prstGeom prst="rect">
            <a:avLst/>
          </a:prstGeom>
          <a:ln>
            <a:noFill/>
          </a:ln>
          <a:effectLst>
            <a:outerShdw blurRad="292100" dist="139700" dir="2700000" algn="tl" rotWithShape="0">
              <a:srgbClr val="333333">
                <a:alpha val="65000"/>
              </a:srgbClr>
            </a:outerShdw>
          </a:effectLst>
        </p:spPr>
      </p:pic>
      <p:pic>
        <p:nvPicPr>
          <p:cNvPr id="4" name="Picture 3" descr="Reflect on your learning worksheet">
            <a:extLst>
              <a:ext uri="{FF2B5EF4-FFF2-40B4-BE49-F238E27FC236}">
                <a16:creationId xmlns:a16="http://schemas.microsoft.com/office/drawing/2014/main" id="{979A1D5A-A1E5-CB68-39E2-5F4B23A6C21A}"/>
              </a:ext>
            </a:extLst>
          </p:cNvPr>
          <p:cNvPicPr>
            <a:picLocks noChangeAspect="1"/>
          </p:cNvPicPr>
          <p:nvPr/>
        </p:nvPicPr>
        <p:blipFill>
          <a:blip r:embed="rId5"/>
          <a:stretch>
            <a:fillRect/>
          </a:stretch>
        </p:blipFill>
        <p:spPr>
          <a:xfrm>
            <a:off x="8026011" y="1432057"/>
            <a:ext cx="3556687" cy="4605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47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
          <a:extLst>
            <a:ext uri="{FF2B5EF4-FFF2-40B4-BE49-F238E27FC236}">
              <a16:creationId xmlns:a16="http://schemas.microsoft.com/office/drawing/2014/main" id="{DD8E7400-B15D-A71D-473E-75A383C2C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4C52D-5F2A-C31F-9017-FFA4817DCB4C}"/>
              </a:ext>
            </a:extLst>
          </p:cNvPr>
          <p:cNvSpPr>
            <a:spLocks noGrp="1"/>
          </p:cNvSpPr>
          <p:nvPr>
            <p:ph type="title"/>
          </p:nvPr>
        </p:nvSpPr>
        <p:spPr>
          <a:xfrm>
            <a:off x="381001" y="540000"/>
            <a:ext cx="11056300" cy="803025"/>
          </a:xfrm>
        </p:spPr>
        <p:txBody>
          <a:bodyPr/>
          <a:lstStyle/>
          <a:p>
            <a:r>
              <a:rPr lang="en-US" dirty="0">
                <a:latin typeface="Raleway"/>
              </a:rPr>
              <a:t>Supportive transition</a:t>
            </a:r>
            <a:endParaRPr lang="en-CA" dirty="0"/>
          </a:p>
        </p:txBody>
      </p:sp>
      <p:sp>
        <p:nvSpPr>
          <p:cNvPr id="4" name="Text Placeholder 3">
            <a:extLst>
              <a:ext uri="{FF2B5EF4-FFF2-40B4-BE49-F238E27FC236}">
                <a16:creationId xmlns:a16="http://schemas.microsoft.com/office/drawing/2014/main" id="{AE34AD2D-70E7-4E84-92E9-61482036696A}"/>
              </a:ext>
            </a:extLst>
          </p:cNvPr>
          <p:cNvSpPr>
            <a:spLocks noGrp="1"/>
          </p:cNvSpPr>
          <p:nvPr>
            <p:ph type="body" sz="quarter" idx="13"/>
          </p:nvPr>
        </p:nvSpPr>
        <p:spPr>
          <a:xfrm>
            <a:off x="381001" y="1562100"/>
            <a:ext cx="11056938" cy="4666982"/>
          </a:xfrm>
        </p:spPr>
        <p:txBody>
          <a:bodyPr>
            <a:normAutofit lnSpcReduction="10000"/>
          </a:bodyPr>
          <a:lstStyle/>
          <a:p>
            <a:pPr>
              <a:lnSpc>
                <a:spcPct val="108000"/>
              </a:lnSpc>
              <a:spcAft>
                <a:spcPts val="1600"/>
              </a:spcAft>
            </a:pPr>
            <a:r>
              <a:rPr lang="en-US" dirty="0">
                <a:latin typeface="Raleway"/>
              </a:rPr>
              <a:t>If you wish, refer to the </a:t>
            </a:r>
            <a:r>
              <a:rPr lang="en-US" b="1" dirty="0">
                <a:latin typeface="Raleway"/>
              </a:rPr>
              <a:t>Supportive Transitions Tip Sheet</a:t>
            </a:r>
            <a:r>
              <a:rPr lang="en-US" dirty="0">
                <a:latin typeface="Raleway"/>
              </a:rPr>
              <a:t> for a list of easy-to-use activities to help students transition to whatever is next in their day. </a:t>
            </a:r>
          </a:p>
          <a:p>
            <a:pPr>
              <a:lnSpc>
                <a:spcPct val="108000"/>
              </a:lnSpc>
              <a:spcAft>
                <a:spcPts val="1600"/>
              </a:spcAft>
            </a:pPr>
            <a:r>
              <a:rPr lang="en-US" dirty="0">
                <a:latin typeface="Raleway"/>
              </a:rPr>
              <a:t>Two examples from that list have been embedded on the following slides. </a:t>
            </a:r>
          </a:p>
          <a:p>
            <a:pPr>
              <a:lnSpc>
                <a:spcPct val="108000"/>
              </a:lnSpc>
              <a:spcAft>
                <a:spcPts val="1600"/>
              </a:spcAft>
            </a:pPr>
            <a:r>
              <a:rPr lang="en-US" dirty="0">
                <a:latin typeface="Raleway"/>
              </a:rPr>
              <a:t>Also, simple activities like going outside for a walk, playing a game or music that students enjoy, doing a random act of kindness, or providing extra time for students to complete an assignment are valuable, too!</a:t>
            </a:r>
            <a:endParaRPr lang="en-US" dirty="0">
              <a:ea typeface="Calibri"/>
              <a:cs typeface="Calibri"/>
            </a:endParaRPr>
          </a:p>
        </p:txBody>
      </p:sp>
    </p:spTree>
    <p:extLst>
      <p:ext uri="{BB962C8B-B14F-4D97-AF65-F5344CB8AC3E}">
        <p14:creationId xmlns:p14="http://schemas.microsoft.com/office/powerpoint/2010/main" val="34899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9B53-B912-4639-8E73-527B877A4366}"/>
              </a:ext>
            </a:extLst>
          </p:cNvPr>
          <p:cNvSpPr txBox="1">
            <a:spLocks noGrp="1"/>
          </p:cNvSpPr>
          <p:nvPr>
            <p:ph type="title" idx="4294967295"/>
          </p:nvPr>
        </p:nvSpPr>
        <p:spPr>
          <a:xfrm>
            <a:off x="0" y="-504825"/>
            <a:ext cx="4786888"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tx1"/>
                </a:solidFill>
                <a:effectLst/>
                <a:uLnTx/>
                <a:uFillTx/>
                <a:latin typeface="Raleway" pitchFamily="2" charset="0"/>
                <a:ea typeface="+mn-ea"/>
                <a:cs typeface="+mn-cs"/>
              </a:rPr>
              <a:t>Finding Calm - Forest visualization (video)</a:t>
            </a:r>
          </a:p>
        </p:txBody>
      </p:sp>
      <p:pic>
        <p:nvPicPr>
          <p:cNvPr id="4" name="Online Media 3" descr="SMH-ON Video Finding Calm - Forest visualization">
            <a:hlinkClick r:id="" action="ppaction://media"/>
            <a:extLst>
              <a:ext uri="{FF2B5EF4-FFF2-40B4-BE49-F238E27FC236}">
                <a16:creationId xmlns:a16="http://schemas.microsoft.com/office/drawing/2014/main" id="{006DEB29-679F-7C8A-97D7-EB98E8D6066C}"/>
              </a:ext>
            </a:extLst>
          </p:cNvPr>
          <p:cNvPicPr>
            <a:picLocks noRot="1" noChangeAspect="1"/>
          </p:cNvPicPr>
          <p:nvPr>
            <a:videoFile r:link="rId1"/>
          </p:nvPr>
        </p:nvPicPr>
        <p:blipFill>
          <a:blip r:embed="rId4"/>
          <a:srcRect/>
          <a:stretch/>
        </p:blipFill>
        <p:spPr>
          <a:xfrm>
            <a:off x="1241425" y="708931"/>
            <a:ext cx="9710738" cy="5440138"/>
          </a:xfrm>
          <a:prstGeom prst="rect">
            <a:avLst/>
          </a:prstGeom>
        </p:spPr>
      </p:pic>
    </p:spTree>
    <p:extLst>
      <p:ext uri="{BB962C8B-B14F-4D97-AF65-F5344CB8AC3E}">
        <p14:creationId xmlns:p14="http://schemas.microsoft.com/office/powerpoint/2010/main" val="331213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7" descr="Click for audio">
            <a:extLst>
              <a:ext uri="{FF2B5EF4-FFF2-40B4-BE49-F238E27FC236}">
                <a16:creationId xmlns:a16="http://schemas.microsoft.com/office/drawing/2014/main" id="{40D15B03-39E0-EECD-014E-281E7E0AEAB9}"/>
              </a:ext>
            </a:extLst>
          </p:cNvPr>
          <p:cNvSpPr txBox="1">
            <a:spLocks noGrp="1"/>
          </p:cNvSpPr>
          <p:nvPr>
            <p:ph type="title" idx="4294967295"/>
          </p:nvPr>
        </p:nvSpPr>
        <p:spPr>
          <a:xfrm>
            <a:off x="9219304" y="3966179"/>
            <a:ext cx="149412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92278F"/>
                </a:solidFill>
                <a:effectLst/>
                <a:uLnTx/>
                <a:uFillTx/>
                <a:latin typeface="Raleway"/>
                <a:ea typeface="Calibri"/>
                <a:cs typeface="Calibri"/>
              </a:rPr>
              <a:t>Click for audio</a:t>
            </a:r>
            <a:endParaRPr kumimoji="0" lang="en-US" sz="2800" b="0" i="1" u="none" strike="noStrike" kern="1200" cap="none" spc="0" normalizeH="0" baseline="0" noProof="0" dirty="0">
              <a:ln>
                <a:noFill/>
              </a:ln>
              <a:solidFill>
                <a:srgbClr val="92278F"/>
              </a:solidFill>
              <a:effectLst/>
              <a:uLnTx/>
              <a:uFillTx/>
              <a:latin typeface="Raleway"/>
              <a:ea typeface="+mn-ea"/>
              <a:cs typeface="+mn-cs"/>
            </a:endParaRPr>
          </a:p>
        </p:txBody>
      </p:sp>
      <p:pic>
        <p:nvPicPr>
          <p:cNvPr id="14" name="Picture 13" descr="Let it go instructional practice">
            <a:extLst>
              <a:ext uri="{FF2B5EF4-FFF2-40B4-BE49-F238E27FC236}">
                <a16:creationId xmlns:a16="http://schemas.microsoft.com/office/drawing/2014/main" id="{6DA25736-E825-FDFC-FC19-3704143E7081}"/>
              </a:ext>
            </a:extLst>
          </p:cNvPr>
          <p:cNvPicPr>
            <a:picLocks noChangeAspect="1"/>
          </p:cNvPicPr>
          <p:nvPr/>
        </p:nvPicPr>
        <p:blipFill>
          <a:blip r:embed="rId5"/>
          <a:stretch>
            <a:fillRect/>
          </a:stretch>
        </p:blipFill>
        <p:spPr>
          <a:xfrm>
            <a:off x="549708" y="811210"/>
            <a:ext cx="3653819" cy="5646811"/>
          </a:xfrm>
          <a:prstGeom prst="rect">
            <a:avLst/>
          </a:prstGeom>
          <a:ln>
            <a:noFill/>
          </a:ln>
          <a:effectLst>
            <a:outerShdw blurRad="292100" dist="139700" dir="2700000" algn="tl" rotWithShape="0">
              <a:srgbClr val="333333">
                <a:alpha val="65000"/>
              </a:srgbClr>
            </a:outerShdw>
          </a:effectLst>
        </p:spPr>
      </p:pic>
      <p:pic>
        <p:nvPicPr>
          <p:cNvPr id="10" name="Picture 9" descr="SMH-ON Resource: Let It Go, sit comfortably and take a deep breath. Use your fingers to gently massage the top of your head. Still in massaging motion, bring your fingers to your forehead, eyebrows, temples, around your eyes, cheeks and jaw. If you notice tension anywhere - let it go. Finally massage each of your ears and end by gently pulling your earlobes.">
            <a:extLst>
              <a:ext uri="{FF2B5EF4-FFF2-40B4-BE49-F238E27FC236}">
                <a16:creationId xmlns:a16="http://schemas.microsoft.com/office/drawing/2014/main" id="{83C2F5FB-BB09-5D16-B95A-19B617AD9858}"/>
              </a:ext>
            </a:extLst>
          </p:cNvPr>
          <p:cNvPicPr>
            <a:picLocks noChangeAspect="1"/>
          </p:cNvPicPr>
          <p:nvPr/>
        </p:nvPicPr>
        <p:blipFill>
          <a:blip r:embed="rId6"/>
          <a:stretch>
            <a:fillRect/>
          </a:stretch>
        </p:blipFill>
        <p:spPr>
          <a:xfrm>
            <a:off x="4884506" y="811208"/>
            <a:ext cx="3653819" cy="5646813"/>
          </a:xfrm>
          <a:prstGeom prst="rect">
            <a:avLst/>
          </a:prstGeom>
          <a:ln>
            <a:noFill/>
          </a:ln>
          <a:effectLst>
            <a:outerShdw blurRad="292100" dist="139700" dir="2700000" algn="tl" rotWithShape="0">
              <a:srgbClr val="333333">
                <a:alpha val="65000"/>
              </a:srgbClr>
            </a:outerShdw>
          </a:effectLst>
        </p:spPr>
      </p:pic>
      <p:pic>
        <p:nvPicPr>
          <p:cNvPr id="7" name="Graphic 9" descr="Line arrow: Slight curve with solid fill">
            <a:extLst>
              <a:ext uri="{FF2B5EF4-FFF2-40B4-BE49-F238E27FC236}">
                <a16:creationId xmlns:a16="http://schemas.microsoft.com/office/drawing/2014/main" id="{9E908073-8E76-68BD-4316-9EBF15F657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66125" y="4759949"/>
            <a:ext cx="914400" cy="914400"/>
          </a:xfrm>
          <a:prstGeom prst="rect">
            <a:avLst/>
          </a:prstGeom>
        </p:spPr>
      </p:pic>
      <p:pic>
        <p:nvPicPr>
          <p:cNvPr id="5" name="let-it-go" descr="Audio of Let it go practice">
            <a:hlinkClick r:id="" action="ppaction://media"/>
            <a:extLst>
              <a:ext uri="{FF2B5EF4-FFF2-40B4-BE49-F238E27FC236}">
                <a16:creationId xmlns:a16="http://schemas.microsoft.com/office/drawing/2014/main" id="{34DEDEF6-860F-225E-C165-2FB100FE9BA8}"/>
              </a:ext>
            </a:extLst>
          </p:cNvPr>
          <p:cNvPicPr>
            <a:picLocks noChangeAspect="1"/>
          </p:cNvPicPr>
          <p:nvPr>
            <a:audioFile r:link="rId2"/>
            <p:extLst>
              <p:ext uri="{DAA4B4D4-6D71-4841-9C94-3DE7FCFB9230}">
                <p14:media xmlns:p14="http://schemas.microsoft.com/office/powerpoint/2010/main" r:embed="rId1"/>
              </p:ext>
            </p:extLst>
          </p:nvPr>
        </p:nvPicPr>
        <p:blipFill rotWithShape="1">
          <a:blip r:embed="rId9"/>
          <a:srcRect t="-1864" b="1914"/>
          <a:stretch>
            <a:fillRect/>
          </a:stretch>
        </p:blipFill>
        <p:spPr>
          <a:xfrm>
            <a:off x="10585651" y="4419600"/>
            <a:ext cx="911678" cy="947493"/>
          </a:xfrm>
          <a:prstGeom prst="rect">
            <a:avLst/>
          </a:prstGeom>
        </p:spPr>
      </p:pic>
    </p:spTree>
    <p:extLst>
      <p:ext uri="{BB962C8B-B14F-4D97-AF65-F5344CB8AC3E}">
        <p14:creationId xmlns:p14="http://schemas.microsoft.com/office/powerpoint/2010/main" val="4138465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6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98148-525C-AB82-4869-9B8E871BB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8555B-FDF0-6BDA-FCB7-E9D092ADD5E2}"/>
              </a:ext>
            </a:extLst>
          </p:cNvPr>
          <p:cNvSpPr>
            <a:spLocks noGrp="1"/>
          </p:cNvSpPr>
          <p:nvPr>
            <p:ph type="title"/>
          </p:nvPr>
        </p:nvSpPr>
        <p:spPr/>
        <p:txBody>
          <a:bodyPr>
            <a:normAutofit/>
          </a:bodyPr>
          <a:lstStyle/>
          <a:p>
            <a:r>
              <a:rPr lang="en-CA" sz="4000">
                <a:solidFill>
                  <a:schemeClr val="bg1"/>
                </a:solidFill>
                <a:latin typeface="Raleway"/>
              </a:rPr>
              <a:t>Success criteria</a:t>
            </a:r>
            <a:endParaRPr lang="en-US" sz="4000">
              <a:solidFill>
                <a:schemeClr val="bg1"/>
              </a:solidFill>
            </a:endParaRPr>
          </a:p>
        </p:txBody>
      </p:sp>
      <p:sp>
        <p:nvSpPr>
          <p:cNvPr id="3" name="Text Placeholder 2">
            <a:extLst>
              <a:ext uri="{FF2B5EF4-FFF2-40B4-BE49-F238E27FC236}">
                <a16:creationId xmlns:a16="http://schemas.microsoft.com/office/drawing/2014/main" id="{1CC6C5A8-4AAB-FC63-6EA0-E1FDE1D7417A}"/>
              </a:ext>
            </a:extLst>
          </p:cNvPr>
          <p:cNvSpPr>
            <a:spLocks noGrp="1"/>
          </p:cNvSpPr>
          <p:nvPr>
            <p:ph type="body" sz="quarter" idx="13"/>
          </p:nvPr>
        </p:nvSpPr>
        <p:spPr>
          <a:xfrm>
            <a:off x="381000" y="2057400"/>
            <a:ext cx="11064227" cy="3675062"/>
          </a:xfrm>
        </p:spPr>
        <p:txBody>
          <a:bodyPr>
            <a:normAutofit/>
          </a:bodyPr>
          <a:lstStyle/>
          <a:p>
            <a:pPr marL="0" indent="0">
              <a:spcAft>
                <a:spcPts val="1600"/>
              </a:spcAft>
              <a:buNone/>
            </a:pPr>
            <a:r>
              <a:rPr lang="en-US" dirty="0">
                <a:latin typeface="Raleway"/>
                <a:ea typeface="Calibri" panose="020F0502020204030204"/>
                <a:cs typeface="Calibri" panose="020F0502020204030204"/>
              </a:rPr>
              <a:t>How will we know we are achieving our learning goals? </a:t>
            </a:r>
          </a:p>
          <a:p>
            <a:pPr marL="0" indent="0">
              <a:spcAft>
                <a:spcPts val="1600"/>
              </a:spcAft>
              <a:buNone/>
            </a:pPr>
            <a:r>
              <a:rPr lang="en-US" dirty="0">
                <a:latin typeface="Raleway"/>
                <a:ea typeface="Calibri" panose="020F0502020204030204"/>
                <a:cs typeface="Calibri" panose="020F0502020204030204"/>
              </a:rPr>
              <a:t>What will it look like/sound like?</a:t>
            </a:r>
          </a:p>
          <a:p>
            <a:pPr marL="457200">
              <a:spcAft>
                <a:spcPts val="1600"/>
              </a:spcAft>
              <a:buFont typeface="Arial,Sans-Serif"/>
              <a:buChar char="•"/>
            </a:pPr>
            <a:r>
              <a:rPr lang="en-US" dirty="0">
                <a:latin typeface="Raleway"/>
                <a:ea typeface="Calibri" panose="020F0502020204030204"/>
                <a:cs typeface="Calibri" panose="020F0502020204030204"/>
              </a:rPr>
              <a:t>[co-create success criteria with students and record here]</a:t>
            </a:r>
          </a:p>
        </p:txBody>
      </p:sp>
    </p:spTree>
    <p:extLst>
      <p:ext uri="{BB962C8B-B14F-4D97-AF65-F5344CB8AC3E}">
        <p14:creationId xmlns:p14="http://schemas.microsoft.com/office/powerpoint/2010/main" val="36623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E7562F-4343-79CE-8C01-330A1A1ADC58}"/>
              </a:ext>
            </a:extLst>
          </p:cNvPr>
          <p:cNvSpPr>
            <a:spLocks noGrp="1"/>
          </p:cNvSpPr>
          <p:nvPr>
            <p:ph type="title"/>
          </p:nvPr>
        </p:nvSpPr>
        <p:spPr/>
        <p:txBody>
          <a:bodyPr/>
          <a:lstStyle/>
          <a:p>
            <a:r>
              <a:rPr lang="en-CA" sz="5400" dirty="0">
                <a:latin typeface="Raleway"/>
              </a:rPr>
              <a:t>Minds On</a:t>
            </a:r>
            <a:br>
              <a:rPr lang="en-CA" sz="7200" dirty="0">
                <a:latin typeface="Raleway"/>
              </a:rPr>
            </a:br>
            <a:r>
              <a:rPr lang="en-CA" sz="4000" b="0" dirty="0">
                <a:latin typeface="Raleway"/>
              </a:rPr>
              <a:t>Exploring the facts</a:t>
            </a:r>
            <a:endParaRPr lang="en-CA" dirty="0"/>
          </a:p>
        </p:txBody>
      </p:sp>
      <p:pic>
        <p:nvPicPr>
          <p:cNvPr id="10" name="Picture 9" descr="Illustration of a group of people standing. ">
            <a:extLst>
              <a:ext uri="{FF2B5EF4-FFF2-40B4-BE49-F238E27FC236}">
                <a16:creationId xmlns:a16="http://schemas.microsoft.com/office/drawing/2014/main" id="{2D3E9D25-0F9C-A560-1C5E-3A6FF3D99E97}"/>
              </a:ext>
            </a:extLst>
          </p:cNvPr>
          <p:cNvPicPr>
            <a:picLocks noChangeAspect="1"/>
          </p:cNvPicPr>
          <p:nvPr/>
        </p:nvPicPr>
        <p:blipFill>
          <a:blip r:embed="rId3"/>
          <a:stretch>
            <a:fillRect/>
          </a:stretch>
        </p:blipFill>
        <p:spPr>
          <a:xfrm>
            <a:off x="5868786" y="1753349"/>
            <a:ext cx="3345271" cy="4823415"/>
          </a:xfrm>
          <a:prstGeom prst="rect">
            <a:avLst/>
          </a:prstGeom>
        </p:spPr>
      </p:pic>
    </p:spTree>
    <p:extLst>
      <p:ext uri="{BB962C8B-B14F-4D97-AF65-F5344CB8AC3E}">
        <p14:creationId xmlns:p14="http://schemas.microsoft.com/office/powerpoint/2010/main" val="10559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F49E2-7EBE-D7C3-AA8F-2CB26CE5E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C0D73-7B03-1C0C-094B-CA22F9386589}"/>
              </a:ext>
            </a:extLst>
          </p:cNvPr>
          <p:cNvSpPr>
            <a:spLocks noGrp="1"/>
          </p:cNvSpPr>
          <p:nvPr>
            <p:ph type="ctrTitle"/>
          </p:nvPr>
        </p:nvSpPr>
        <p:spPr/>
        <p:txBody>
          <a:bodyPr/>
          <a:lstStyle/>
          <a:p>
            <a:r>
              <a:rPr lang="en-US" b="1" dirty="0">
                <a:latin typeface="Raleway ExtraBold"/>
              </a:rPr>
              <a:t>Note-taking template</a:t>
            </a:r>
            <a:endParaRPr lang="en-CA" dirty="0"/>
          </a:p>
        </p:txBody>
      </p:sp>
      <p:pic>
        <p:nvPicPr>
          <p:cNvPr id="4" name="Graphic 3" descr="Pencil outline">
            <a:extLst>
              <a:ext uri="{FF2B5EF4-FFF2-40B4-BE49-F238E27FC236}">
                <a16:creationId xmlns:a16="http://schemas.microsoft.com/office/drawing/2014/main" id="{DB2C0F50-8C44-988A-5F3D-21AC9DA8EE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9962" y="287509"/>
            <a:ext cx="707886" cy="707886"/>
          </a:xfrm>
          <a:prstGeom prst="rect">
            <a:avLst/>
          </a:prstGeom>
        </p:spPr>
      </p:pic>
      <p:pic>
        <p:nvPicPr>
          <p:cNvPr id="6" name="Picture 5" descr="Note-taking template. ">
            <a:extLst>
              <a:ext uri="{FF2B5EF4-FFF2-40B4-BE49-F238E27FC236}">
                <a16:creationId xmlns:a16="http://schemas.microsoft.com/office/drawing/2014/main" id="{CD01E072-E125-AE5D-7E1F-EBC528ECE92F}"/>
              </a:ext>
            </a:extLst>
          </p:cNvPr>
          <p:cNvPicPr>
            <a:picLocks noChangeAspect="1"/>
          </p:cNvPicPr>
          <p:nvPr/>
        </p:nvPicPr>
        <p:blipFill>
          <a:blip r:embed="rId5"/>
          <a:stretch>
            <a:fillRect/>
          </a:stretch>
        </p:blipFill>
        <p:spPr>
          <a:xfrm>
            <a:off x="1940707" y="1399414"/>
            <a:ext cx="3768411" cy="4856531"/>
          </a:xfrm>
          <a:prstGeom prst="rect">
            <a:avLst/>
          </a:prstGeom>
          <a:ln>
            <a:noFill/>
          </a:ln>
          <a:effectLst>
            <a:outerShdw blurRad="292100" dist="139700" dir="2700000" algn="tl" rotWithShape="0">
              <a:srgbClr val="333333">
                <a:alpha val="65000"/>
              </a:srgbClr>
            </a:outerShdw>
          </a:effectLst>
        </p:spPr>
      </p:pic>
      <p:pic>
        <p:nvPicPr>
          <p:cNvPr id="9" name="Picture 8" descr="Second page of note-taking template. ">
            <a:extLst>
              <a:ext uri="{FF2B5EF4-FFF2-40B4-BE49-F238E27FC236}">
                <a16:creationId xmlns:a16="http://schemas.microsoft.com/office/drawing/2014/main" id="{1D7019BC-325C-61D9-2801-E6710A8C2211}"/>
              </a:ext>
            </a:extLst>
          </p:cNvPr>
          <p:cNvPicPr>
            <a:picLocks noChangeAspect="1"/>
          </p:cNvPicPr>
          <p:nvPr/>
        </p:nvPicPr>
        <p:blipFill>
          <a:blip r:embed="rId6"/>
          <a:stretch>
            <a:fillRect/>
          </a:stretch>
        </p:blipFill>
        <p:spPr>
          <a:xfrm>
            <a:off x="5895278" y="1782434"/>
            <a:ext cx="3768411" cy="4869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91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BA51-FFA1-33C2-07E5-C9F9003FE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06806-E7CE-D93A-14E3-B6B530F9532C}"/>
              </a:ext>
            </a:extLst>
          </p:cNvPr>
          <p:cNvSpPr>
            <a:spLocks noGrp="1"/>
          </p:cNvSpPr>
          <p:nvPr>
            <p:ph type="ctrTitle"/>
          </p:nvPr>
        </p:nvSpPr>
        <p:spPr/>
        <p:txBody>
          <a:bodyPr/>
          <a:lstStyle/>
          <a:p>
            <a:r>
              <a:rPr lang="en-US" b="1" dirty="0">
                <a:latin typeface="Raleway ExtraBold"/>
              </a:rPr>
              <a:t>Matching activity</a:t>
            </a:r>
            <a:endParaRPr lang="en-CA" dirty="0"/>
          </a:p>
        </p:txBody>
      </p:sp>
      <p:pic>
        <p:nvPicPr>
          <p:cNvPr id="6" name="Picture 5" descr="Matching activity worksheet">
            <a:extLst>
              <a:ext uri="{FF2B5EF4-FFF2-40B4-BE49-F238E27FC236}">
                <a16:creationId xmlns:a16="http://schemas.microsoft.com/office/drawing/2014/main" id="{B1B5A6AF-E39E-94E9-F145-FCFFBD1C9300}"/>
              </a:ext>
            </a:extLst>
          </p:cNvPr>
          <p:cNvPicPr>
            <a:picLocks noChangeAspect="1"/>
          </p:cNvPicPr>
          <p:nvPr/>
        </p:nvPicPr>
        <p:blipFill>
          <a:blip r:embed="rId3"/>
          <a:srcRect t="10266" b="7752"/>
          <a:stretch/>
        </p:blipFill>
        <p:spPr>
          <a:xfrm>
            <a:off x="1963585" y="1626665"/>
            <a:ext cx="3722656" cy="4709733"/>
          </a:xfrm>
          <a:prstGeom prst="rect">
            <a:avLst/>
          </a:prstGeom>
          <a:ln>
            <a:noFill/>
          </a:ln>
          <a:effectLst>
            <a:outerShdw blurRad="292100" dist="139700" dir="2700000" algn="tl" rotWithShape="0">
              <a:srgbClr val="333333">
                <a:alpha val="65000"/>
              </a:srgbClr>
            </a:outerShdw>
          </a:effectLst>
        </p:spPr>
      </p:pic>
      <p:pic>
        <p:nvPicPr>
          <p:cNvPr id="8" name="Picture 7" descr="Facts cards and Effects cards">
            <a:extLst>
              <a:ext uri="{FF2B5EF4-FFF2-40B4-BE49-F238E27FC236}">
                <a16:creationId xmlns:a16="http://schemas.microsoft.com/office/drawing/2014/main" id="{2AF26706-E477-B032-9CB1-C70E559966FA}"/>
              </a:ext>
            </a:extLst>
          </p:cNvPr>
          <p:cNvPicPr>
            <a:picLocks noChangeAspect="1"/>
          </p:cNvPicPr>
          <p:nvPr/>
        </p:nvPicPr>
        <p:blipFill>
          <a:blip r:embed="rId4"/>
          <a:srcRect t="5792" b="8983"/>
          <a:stretch/>
        </p:blipFill>
        <p:spPr>
          <a:xfrm>
            <a:off x="5947718" y="1378333"/>
            <a:ext cx="3974757" cy="5206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020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7B66-2B5F-4734-09F4-6FFF249E4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B32F5-8BAD-0BA1-7B41-7AC4FC866243}"/>
              </a:ext>
            </a:extLst>
          </p:cNvPr>
          <p:cNvSpPr>
            <a:spLocks noGrp="1"/>
          </p:cNvSpPr>
          <p:nvPr>
            <p:ph type="ctrTitle"/>
          </p:nvPr>
        </p:nvSpPr>
        <p:spPr/>
        <p:txBody>
          <a:bodyPr/>
          <a:lstStyle/>
          <a:p>
            <a:r>
              <a:rPr lang="en-US" b="1" dirty="0">
                <a:latin typeface="Raleway ExtraBold"/>
              </a:rPr>
              <a:t>Reflection questions </a:t>
            </a:r>
            <a:endParaRPr lang="en-CA" dirty="0"/>
          </a:p>
        </p:txBody>
      </p:sp>
      <p:sp>
        <p:nvSpPr>
          <p:cNvPr id="4" name="Text Placeholder 3">
            <a:extLst>
              <a:ext uri="{FF2B5EF4-FFF2-40B4-BE49-F238E27FC236}">
                <a16:creationId xmlns:a16="http://schemas.microsoft.com/office/drawing/2014/main" id="{FDB7DACC-CA42-97E9-FCB6-8FDA49165592}"/>
              </a:ext>
            </a:extLst>
          </p:cNvPr>
          <p:cNvSpPr>
            <a:spLocks noGrp="1"/>
          </p:cNvSpPr>
          <p:nvPr>
            <p:ph type="body" sz="quarter" idx="10"/>
          </p:nvPr>
        </p:nvSpPr>
        <p:spPr>
          <a:xfrm>
            <a:off x="389615" y="2011680"/>
            <a:ext cx="10428615" cy="4222433"/>
          </a:xfrm>
        </p:spPr>
        <p:txBody>
          <a:bodyPr vert="horz" lIns="91440" tIns="45720" rIns="91440" bIns="45720" rtlCol="0">
            <a:normAutofit/>
          </a:bodyPr>
          <a:lstStyle/>
          <a:p>
            <a:pPr>
              <a:lnSpc>
                <a:spcPct val="108000"/>
              </a:lnSpc>
            </a:pPr>
            <a:r>
              <a:rPr lang="en-US" dirty="0">
                <a:solidFill>
                  <a:srgbClr val="92278F"/>
                </a:solidFill>
                <a:latin typeface="Raleway"/>
                <a:cs typeface="Segoe UI"/>
              </a:rPr>
              <a:t>How might the substances discussed affect our relationships?</a:t>
            </a:r>
          </a:p>
          <a:p>
            <a:pPr>
              <a:lnSpc>
                <a:spcPct val="108000"/>
              </a:lnSpc>
            </a:pPr>
            <a:r>
              <a:rPr lang="en-US" dirty="0">
                <a:solidFill>
                  <a:srgbClr val="92278F"/>
                </a:solidFill>
                <a:latin typeface="Raleway"/>
                <a:cs typeface="Segoe UI"/>
              </a:rPr>
              <a:t>Of the potential impacts we learned about, what are you most concerned about? Which might have the biggest influence on your decisions?</a:t>
            </a:r>
          </a:p>
        </p:txBody>
      </p:sp>
    </p:spTree>
    <p:extLst>
      <p:ext uri="{BB962C8B-B14F-4D97-AF65-F5344CB8AC3E}">
        <p14:creationId xmlns:p14="http://schemas.microsoft.com/office/powerpoint/2010/main" val="2566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29877-172F-3C9F-A6E8-170C45825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5330E-9DDF-A217-1A10-73F7B5679B33}"/>
              </a:ext>
            </a:extLst>
          </p:cNvPr>
          <p:cNvSpPr>
            <a:spLocks noGrp="1"/>
          </p:cNvSpPr>
          <p:nvPr>
            <p:ph type="title"/>
          </p:nvPr>
        </p:nvSpPr>
        <p:spPr/>
        <p:txBody>
          <a:bodyPr>
            <a:normAutofit/>
          </a:bodyPr>
          <a:lstStyle/>
          <a:p>
            <a:r>
              <a:rPr lang="en-CA" sz="5400" dirty="0">
                <a:latin typeface="Raleway"/>
              </a:rPr>
              <a:t>Action</a:t>
            </a:r>
            <a:br>
              <a:rPr lang="en-CA" sz="7200" dirty="0">
                <a:latin typeface="Raleway"/>
              </a:rPr>
            </a:br>
            <a:r>
              <a:rPr lang="en-CA" sz="4000" b="0" dirty="0">
                <a:latin typeface="Raleway"/>
              </a:rPr>
              <a:t>Building a shared understanding</a:t>
            </a:r>
            <a:endParaRPr lang="en-US" sz="4000" b="0" dirty="0">
              <a:latin typeface="Raleway"/>
            </a:endParaRPr>
          </a:p>
        </p:txBody>
      </p:sp>
      <p:pic>
        <p:nvPicPr>
          <p:cNvPr id="6" name="Picture 5" descr="Illustration of diverse group of people. ">
            <a:extLst>
              <a:ext uri="{FF2B5EF4-FFF2-40B4-BE49-F238E27FC236}">
                <a16:creationId xmlns:a16="http://schemas.microsoft.com/office/drawing/2014/main" id="{56121029-381F-6F02-BBE5-AA34C7F6236D}"/>
              </a:ext>
            </a:extLst>
          </p:cNvPr>
          <p:cNvPicPr>
            <a:picLocks noChangeAspect="1"/>
          </p:cNvPicPr>
          <p:nvPr/>
        </p:nvPicPr>
        <p:blipFill>
          <a:blip r:embed="rId3"/>
          <a:stretch>
            <a:fillRect/>
          </a:stretch>
        </p:blipFill>
        <p:spPr>
          <a:xfrm>
            <a:off x="4123410" y="2607022"/>
            <a:ext cx="3924300" cy="4986288"/>
          </a:xfrm>
          <a:prstGeom prst="rect">
            <a:avLst/>
          </a:prstGeom>
        </p:spPr>
      </p:pic>
    </p:spTree>
    <p:extLst>
      <p:ext uri="{BB962C8B-B14F-4D97-AF65-F5344CB8AC3E}">
        <p14:creationId xmlns:p14="http://schemas.microsoft.com/office/powerpoint/2010/main" val="3065396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ad0fec1f77d324c63038a37c18e22b8d">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caf0e6f83002045e436040f0bc016a4f"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1c9f355-ecd3-4278-9438-8cd8c6e98a42">
      <Terms xmlns="http://schemas.microsoft.com/office/infopath/2007/PartnerControls"/>
    </lcf76f155ced4ddcb4097134ff3c332f>
    <Thumbnail xmlns="a1c9f355-ecd3-4278-9438-8cd8c6e98a42" xsi:nil="true"/>
    <thumbnails xmlns="a1c9f355-ecd3-4278-9438-8cd8c6e98a42" xsi:nil="true"/>
    <Priority xmlns="a1c9f355-ecd3-4278-9438-8cd8c6e98a42" xsi:nil="true"/>
    <Tags xmlns="a1c9f355-ecd3-4278-9438-8cd8c6e98a42" xsi:nil="true"/>
    <TaxCatchAll xmlns="46a5dd20-f0b3-4d61-834b-69fb9fff00eb" xsi:nil="true"/>
    <Image xmlns="a1c9f355-ecd3-4278-9438-8cd8c6e98a42" xsi:nil="true"/>
    <_dlc_DocId xmlns="46a5dd20-f0b3-4d61-834b-69fb9fff00eb">2MMV42CKC3FZ-1937131458-132830</_dlc_DocId>
    <_dlc_DocIdUrl xmlns="46a5dd20-f0b3-4d61-834b-69fb9fff00eb">
      <Url>https://smhosmso.sharepoint.com/sites/SchoolMentalHealthOntario/_layouts/15/DocIdRedir.aspx?ID=2MMV42CKC3FZ-1937131458-132830</Url>
      <Description>2MMV42CKC3FZ-1937131458-132830</Description>
    </_dlc_DocIdUrl>
  </documentManagement>
</p:properties>
</file>

<file path=customXml/itemProps1.xml><?xml version="1.0" encoding="utf-8"?>
<ds:datastoreItem xmlns:ds="http://schemas.openxmlformats.org/officeDocument/2006/customXml" ds:itemID="{9EFE0F7A-1701-4F82-9E1F-B2222B434DA4}">
  <ds:schemaRefs>
    <ds:schemaRef ds:uri="http://schemas.microsoft.com/sharepoint/events"/>
  </ds:schemaRefs>
</ds:datastoreItem>
</file>

<file path=customXml/itemProps2.xml><?xml version="1.0" encoding="utf-8"?>
<ds:datastoreItem xmlns:ds="http://schemas.openxmlformats.org/officeDocument/2006/customXml" ds:itemID="{77CD8812-C1C2-4E3C-9BF7-3AEE656B460B}">
  <ds:schemaRefs>
    <ds:schemaRef ds:uri="http://schemas.microsoft.com/sharepoint/v3/contenttype/forms"/>
  </ds:schemaRefs>
</ds:datastoreItem>
</file>

<file path=customXml/itemProps3.xml><?xml version="1.0" encoding="utf-8"?>
<ds:datastoreItem xmlns:ds="http://schemas.openxmlformats.org/officeDocument/2006/customXml" ds:itemID="{673B6272-3E77-49FE-9DC7-50F70EB7E527}">
  <ds:schemaRefs>
    <ds:schemaRef ds:uri="46a5dd20-f0b3-4d61-834b-69fb9fff00eb"/>
    <ds:schemaRef ds:uri="a1c9f355-ecd3-4278-9438-8cd8c6e98a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0687027-215A-4DAB-A256-88E7E5CB706B}">
  <ds:schemaRefs>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46a5dd20-f0b3-4d61-834b-69fb9fff00eb"/>
    <ds:schemaRef ds:uri="a1c9f355-ecd3-4278-9438-8cd8c6e98a42"/>
    <ds:schemaRef ds:uri="http://purl.org/dc/dcmitype/"/>
  </ds:schemaRefs>
</ds:datastoreItem>
</file>

<file path=docMetadata/LabelInfo.xml><?xml version="1.0" encoding="utf-8"?>
<clbl:labelList xmlns:clbl="http://schemas.microsoft.com/office/2020/mipLabelMetadata">
  <clbl:label id="{b48056e5-362d-4b26-9227-ed2ee27a6a47}" enabled="0" method="" siteId="{b48056e5-362d-4b26-9227-ed2ee27a6a47}" removed="1"/>
</clbl:labelList>
</file>

<file path=docProps/app.xml><?xml version="1.0" encoding="utf-8"?>
<Properties xmlns="http://schemas.openxmlformats.org/officeDocument/2006/extended-properties" xmlns:vt="http://schemas.openxmlformats.org/officeDocument/2006/docPropsVTypes">
  <Template>Office Theme 2013 - 2022</Template>
  <TotalTime>350</TotalTime>
  <Words>3781</Words>
  <Application>Microsoft Macintosh PowerPoint</Application>
  <PresentationFormat>Widescreen</PresentationFormat>
  <Paragraphs>215</Paragraphs>
  <Slides>35</Slides>
  <Notes>35</Notes>
  <HiddenSlides>4</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Arial,Sans-Serif</vt:lpstr>
      <vt:lpstr>Courier New,monospace</vt:lpstr>
      <vt:lpstr>Inter</vt:lpstr>
      <vt:lpstr>Inter ExtraBold</vt:lpstr>
      <vt:lpstr>Arial</vt:lpstr>
      <vt:lpstr>Calibri</vt:lpstr>
      <vt:lpstr>Raleway</vt:lpstr>
      <vt:lpstr>Raleway ExtraBold</vt:lpstr>
      <vt:lpstr>Symbol</vt:lpstr>
      <vt:lpstr>Office Theme</vt:lpstr>
      <vt:lpstr>Office Theme</vt:lpstr>
      <vt:lpstr>Instructions for educators</vt:lpstr>
      <vt:lpstr>Grade 6 SUBSTANCE USE: Addictions and Related Behaviours</vt:lpstr>
      <vt:lpstr>Learning goals</vt:lpstr>
      <vt:lpstr>Success criteria</vt:lpstr>
      <vt:lpstr>Minds On Exploring the facts</vt:lpstr>
      <vt:lpstr>Note-taking template</vt:lpstr>
      <vt:lpstr>Matching activity</vt:lpstr>
      <vt:lpstr>Reflection questions </vt:lpstr>
      <vt:lpstr>Action Building a shared understanding</vt:lpstr>
      <vt:lpstr>TRUE or FALSE?</vt:lpstr>
      <vt:lpstr>TRUE or FALSE? 1 </vt:lpstr>
      <vt:lpstr>You have to be 19 years old to use alcohol because it’s safe to use at that age.</vt:lpstr>
      <vt:lpstr>TRUE or FALSE? 2</vt:lpstr>
      <vt:lpstr>Most teenagers in Ontario vape.</vt:lpstr>
      <vt:lpstr>TRUE or FALSE? 3</vt:lpstr>
      <vt:lpstr>Just because my friend tried a vape, that doesn’t mean it's safe for me.</vt:lpstr>
      <vt:lpstr>TRUE or FALSE? 4</vt:lpstr>
      <vt:lpstr>Using alcohol or other addictive drugs is a choice. You can choose to stop using them at any time.</vt:lpstr>
      <vt:lpstr>Reflection questions 1</vt:lpstr>
      <vt:lpstr>Consolidation Making informed choices</vt:lpstr>
      <vt:lpstr>Healthy Choices: Substance Use, Modules for Grade 6 Students (video)</vt:lpstr>
      <vt:lpstr>Refusal strategies</vt:lpstr>
      <vt:lpstr>Questions for practice scenarios</vt:lpstr>
      <vt:lpstr>Scenarios - vaping</vt:lpstr>
      <vt:lpstr>Scenarios - cannabis</vt:lpstr>
      <vt:lpstr>Scenarios - alcohol</vt:lpstr>
      <vt:lpstr>Reflection questions 2</vt:lpstr>
      <vt:lpstr>We might need advice or help if...</vt:lpstr>
      <vt:lpstr>Signs we might need advice or help</vt:lpstr>
      <vt:lpstr>How to find advice or help</vt:lpstr>
      <vt:lpstr>Key learnings</vt:lpstr>
      <vt:lpstr>Assessment (optional)</vt:lpstr>
      <vt:lpstr>Supportive transition</vt:lpstr>
      <vt:lpstr>Finding Calm - Forest visualization (video)</vt:lpstr>
      <vt:lpstr>Click for audio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Gord Woolley</dc:creator>
  <cp:lastModifiedBy>Ashley An</cp:lastModifiedBy>
  <cp:revision>70</cp:revision>
  <dcterms:created xsi:type="dcterms:W3CDTF">2023-06-19T13:41:04Z</dcterms:created>
  <dcterms:modified xsi:type="dcterms:W3CDTF">2025-10-06T19:58:09Z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0x010100CCA129D4CF93FD40B4303B32156186A5</vt:lpwstr>
  </property>
  <property fmtid="{D5CDD505-2E9C-101B-9397-08002B2CF9AE}" pid="3" name="Order">
    <vt:r8>1755400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dlc_DocIdItemGuid">
    <vt:lpwstr>7c1e7f1b-4de3-4927-b751-4d68ae87c2fd</vt:lpwstr>
  </property>
  <property fmtid="{D5CDD505-2E9C-101B-9397-08002B2CF9AE}" pid="8" name="MediaServiceImageTags">
    <vt:lpwstr/>
  </property>
</Properties>
</file>